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  <p:sldId id="265" r:id="rId9"/>
    <p:sldId id="264" r:id="rId10"/>
    <p:sldId id="266" r:id="rId11"/>
    <p:sldId id="267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4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red@mnscug.org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APP-V 5.0 SP2</a:t>
            </a:r>
            <a:br>
              <a:rPr lang="en-US" dirty="0" smtClean="0"/>
            </a:br>
            <a:r>
              <a:rPr lang="en-US" sz="3200" dirty="0" smtClean="0"/>
              <a:t>(MDOP 2013 R2)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Presenter - Fred Bainbridge</a:t>
            </a:r>
          </a:p>
          <a:p>
            <a:r>
              <a:rPr lang="en-US" dirty="0" smtClean="0"/>
              <a:t>@</a:t>
            </a:r>
            <a:r>
              <a:rPr lang="en-US" dirty="0" err="1" smtClean="0"/>
              <a:t>FredBainbridge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59" y="2166364"/>
            <a:ext cx="8763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Creating an </a:t>
            </a:r>
            <a:r>
              <a:rPr lang="en-US" dirty="0" smtClean="0"/>
              <a:t>Application Model for App-V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Internet Explorer Add-Ons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 Legacy Java application using SCCM 2012 R2 Virtual </a:t>
            </a:r>
            <a:r>
              <a:rPr lang="en-US" dirty="0" smtClean="0"/>
              <a:t>Environment</a:t>
            </a:r>
          </a:p>
          <a:p>
            <a:pPr lvl="2"/>
            <a:r>
              <a:rPr lang="en-US" dirty="0" smtClean="0"/>
              <a:t>Virtual Environments and Environment variables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App-V Hidden logs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828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28" y="2274715"/>
            <a:ext cx="4962525" cy="952500"/>
          </a:xfrm>
        </p:spPr>
      </p:pic>
      <p:pic>
        <p:nvPicPr>
          <p:cNvPr id="4" name="Content Placeholder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3534" y="3413718"/>
            <a:ext cx="2476500" cy="13335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277" y="341371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982" y="3413718"/>
            <a:ext cx="15621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010411" y="5647174"/>
            <a:ext cx="1939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Fred Bainbridge</a:t>
            </a:r>
          </a:p>
          <a:p>
            <a:r>
              <a:rPr lang="en-US" dirty="0" smtClean="0">
                <a:hlinkClick r:id="rId6"/>
              </a:rPr>
              <a:t>fred@mnscug.org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FredBainbridge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9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5.0 SP2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 smtClean="0"/>
              <a:t>Overview</a:t>
            </a:r>
          </a:p>
          <a:p>
            <a:endParaRPr lang="en-US" altLang="en-US" sz="4800" dirty="0" smtClean="0"/>
          </a:p>
          <a:p>
            <a:r>
              <a:rPr lang="en-US" altLang="en-US" sz="4800" dirty="0" smtClean="0"/>
              <a:t>Sequencing</a:t>
            </a:r>
          </a:p>
          <a:p>
            <a:endParaRPr lang="en-US" altLang="en-US" sz="4800" dirty="0" smtClean="0"/>
          </a:p>
          <a:p>
            <a:r>
              <a:rPr lang="en-US" altLang="en-US" sz="4800" dirty="0" smtClean="0"/>
              <a:t>Management</a:t>
            </a:r>
          </a:p>
          <a:p>
            <a:endParaRPr lang="en-US" alt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01" y="284176"/>
            <a:ext cx="8763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4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u="sng" dirty="0" smtClean="0"/>
              <a:t>What it does</a:t>
            </a:r>
          </a:p>
          <a:p>
            <a:pPr marL="0" indent="0">
              <a:buNone/>
            </a:pPr>
            <a:r>
              <a:rPr lang="en-US" dirty="0" smtClean="0"/>
              <a:t>Isolates Apps, preventing conflicts</a:t>
            </a:r>
          </a:p>
          <a:p>
            <a:pPr marL="0" indent="0">
              <a:buNone/>
            </a:pPr>
            <a:r>
              <a:rPr lang="en-US" dirty="0" smtClean="0"/>
              <a:t>Runs applications without source</a:t>
            </a:r>
          </a:p>
          <a:p>
            <a:pPr marL="0" indent="0">
              <a:buNone/>
            </a:pPr>
            <a:r>
              <a:rPr lang="en-US" dirty="0" smtClean="0"/>
              <a:t>Centralized Distribution</a:t>
            </a:r>
          </a:p>
          <a:p>
            <a:pPr marL="0" indent="0">
              <a:buNone/>
            </a:pPr>
            <a:r>
              <a:rPr lang="en-US" dirty="0" smtClean="0"/>
              <a:t>Streaming Delivery (Optional)</a:t>
            </a:r>
          </a:p>
          <a:p>
            <a:pPr marL="0" indent="0">
              <a:buNone/>
            </a:pPr>
            <a:r>
              <a:rPr lang="en-US" dirty="0" smtClean="0"/>
              <a:t>Application Remediation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u="sng" dirty="0" smtClean="0"/>
              <a:t>What it does NOT do</a:t>
            </a:r>
          </a:p>
          <a:p>
            <a:pPr marL="0" indent="0">
              <a:buNone/>
            </a:pPr>
            <a:r>
              <a:rPr lang="en-US" dirty="0" smtClean="0"/>
              <a:t>Secure Data</a:t>
            </a:r>
          </a:p>
          <a:p>
            <a:pPr marL="0" indent="0">
              <a:buNone/>
            </a:pPr>
            <a:r>
              <a:rPr lang="en-US" dirty="0" smtClean="0"/>
              <a:t>Virtualize Drivers</a:t>
            </a:r>
          </a:p>
          <a:p>
            <a:pPr marL="0" indent="0">
              <a:buNone/>
            </a:pPr>
            <a:r>
              <a:rPr lang="en-US" dirty="0" smtClean="0"/>
              <a:t>Boot time services</a:t>
            </a:r>
          </a:p>
          <a:p>
            <a:pPr marL="0" indent="0">
              <a:buNone/>
            </a:pPr>
            <a:r>
              <a:rPr lang="en-US" dirty="0" smtClean="0"/>
              <a:t>Parts of the O.S. (Internet Explorer)</a:t>
            </a:r>
          </a:p>
          <a:p>
            <a:pPr marL="0" indent="0">
              <a:buNone/>
            </a:pPr>
            <a:r>
              <a:rPr lang="en-US" dirty="0" smtClean="0"/>
              <a:t>Com+ and </a:t>
            </a:r>
            <a:r>
              <a:rPr lang="en-US" dirty="0" err="1" smtClean="0"/>
              <a:t>ComDLL</a:t>
            </a:r>
            <a:r>
              <a:rPr lang="en-US" dirty="0" smtClean="0"/>
              <a:t> (Dllhost.exe)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5617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 smtClean="0"/>
              <a:t>Specific App-V 5.0 SP2 Changes</a:t>
            </a:r>
          </a:p>
          <a:p>
            <a:pPr lvl="1"/>
            <a:r>
              <a:rPr lang="en-US" sz="2400" dirty="0" smtClean="0"/>
              <a:t>Server 2012 R2 and Windows 8.1 Support</a:t>
            </a:r>
          </a:p>
          <a:p>
            <a:pPr lvl="1"/>
            <a:r>
              <a:rPr lang="en-US" sz="2400" dirty="0" smtClean="0"/>
              <a:t>Office 2013 Support</a:t>
            </a:r>
          </a:p>
          <a:p>
            <a:pPr lvl="1"/>
            <a:r>
              <a:rPr lang="en-US" sz="2400" dirty="0" smtClean="0"/>
              <a:t>Support for </a:t>
            </a:r>
            <a:r>
              <a:rPr lang="en-US" sz="2400" dirty="0" err="1" smtClean="0"/>
              <a:t>AppV.ActiveX</a:t>
            </a:r>
            <a:r>
              <a:rPr lang="en-US" sz="2400" dirty="0" smtClean="0"/>
              <a:t> and </a:t>
            </a:r>
            <a:r>
              <a:rPr lang="en-US" sz="2400" dirty="0" err="1" smtClean="0"/>
              <a:t>AppV.BrowserHelper</a:t>
            </a:r>
            <a:r>
              <a:rPr lang="en-US" sz="2400" dirty="0" smtClean="0"/>
              <a:t> extensions</a:t>
            </a:r>
          </a:p>
          <a:p>
            <a:pPr lvl="2"/>
            <a:r>
              <a:rPr lang="en-US" sz="2400" dirty="0" smtClean="0"/>
              <a:t>Native Internet Explorer plug ins!  No more </a:t>
            </a:r>
            <a:r>
              <a:rPr lang="en-US" sz="2400" dirty="0" err="1" smtClean="0"/>
              <a:t>RunVirtual</a:t>
            </a:r>
            <a:r>
              <a:rPr lang="en-US" sz="2400" dirty="0" smtClean="0"/>
              <a:t> keys for IE plugins.</a:t>
            </a:r>
          </a:p>
          <a:p>
            <a:pPr lvl="2"/>
            <a:r>
              <a:rPr lang="en-US" sz="2400" dirty="0" smtClean="0"/>
              <a:t>Still needed for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party applications (Adobe)</a:t>
            </a:r>
            <a:endParaRPr lang="en-US" sz="2400" dirty="0"/>
          </a:p>
          <a:p>
            <a:pPr lvl="1"/>
            <a:r>
              <a:rPr lang="en-US" sz="2400" dirty="0" smtClean="0"/>
              <a:t>Visual C++ Runtimes Dependencies are captured during sequencing</a:t>
            </a:r>
          </a:p>
          <a:p>
            <a:pPr lvl="2"/>
            <a:r>
              <a:rPr lang="en-US" sz="2400" dirty="0" smtClean="0"/>
              <a:t>No more having to worry about VCRs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584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5.0 Shell Extensions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479091"/>
              </p:ext>
            </p:extLst>
          </p:nvPr>
        </p:nvGraphicFramePr>
        <p:xfrm>
          <a:off x="1969476" y="2143276"/>
          <a:ext cx="8159264" cy="4393444"/>
        </p:xfrm>
        <a:graphic>
          <a:graphicData uri="http://schemas.openxmlformats.org/drawingml/2006/table">
            <a:tbl>
              <a:tblPr/>
              <a:tblGrid>
                <a:gridCol w="2063263"/>
                <a:gridCol w="6096001"/>
              </a:tblGrid>
              <a:tr h="460127">
                <a:tc>
                  <a:txBody>
                    <a:bodyPr/>
                    <a:lstStyle/>
                    <a:p>
                      <a:r>
                        <a:rPr lang="en-US" sz="1600" dirty="0"/>
                        <a:t>Context menu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Adds menu items to the context menu. It is called before the context menu is displayed.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7324">
                <a:tc>
                  <a:txBody>
                    <a:bodyPr/>
                    <a:lstStyle/>
                    <a:p>
                      <a:r>
                        <a:rPr lang="en-US" sz="1600" dirty="0"/>
                        <a:t>Drag-and-drop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Controls the action where right-click, drag and drop and modifies the context menu that appears.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127">
                <a:tc>
                  <a:txBody>
                    <a:bodyPr/>
                    <a:lstStyle/>
                    <a:p>
                      <a:r>
                        <a:rPr lang="en-US" sz="1600"/>
                        <a:t>Drop target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Controls the action after a data object is dragged and dropped over a drop target such as a file.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4521">
                <a:tc>
                  <a:txBody>
                    <a:bodyPr/>
                    <a:lstStyle/>
                    <a:p>
                      <a:r>
                        <a:rPr lang="en-US" sz="1600"/>
                        <a:t>Data object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Controls the action after a file is copied to the clipboard or dragged and dropped over a drop target. It can provide additional clipboard formats to the drop target.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127">
                <a:tc>
                  <a:txBody>
                    <a:bodyPr/>
                    <a:lstStyle/>
                    <a:p>
                      <a:r>
                        <a:rPr lang="en-US" sz="1600"/>
                        <a:t>Property sheet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Replaces or adds pages to the property sheet dialog box of an object.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7324">
                <a:tc>
                  <a:txBody>
                    <a:bodyPr/>
                    <a:lstStyle/>
                    <a:p>
                      <a:r>
                        <a:rPr lang="en-US" sz="1600"/>
                        <a:t>Infotip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Allows retrieving flags and infotip information for an item and displaying it inside a pop-up tooltip upon mouse hover.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7324">
                <a:tc>
                  <a:txBody>
                    <a:bodyPr/>
                    <a:lstStyle/>
                    <a:p>
                      <a:r>
                        <a:rPr lang="en-US" sz="1600"/>
                        <a:t>Column handler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Allows creating and displaying custom columns in </a:t>
                      </a:r>
                      <a:r>
                        <a:rPr lang="en-US" sz="1600" b="1" dirty="0"/>
                        <a:t>Windows Explorer Details view</a:t>
                      </a:r>
                      <a:r>
                        <a:rPr lang="en-US" sz="1600" dirty="0"/>
                        <a:t>. It can be used to extend sorting and grouping.</a:t>
                      </a:r>
                    </a:p>
                  </a:txBody>
                  <a:tcPr marL="65732" marR="65732" marT="32866" marB="328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11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Sequencing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Building an App-V Sequencing Machine</a:t>
            </a:r>
          </a:p>
          <a:p>
            <a:pPr lvl="1"/>
            <a:r>
              <a:rPr lang="en-US" dirty="0" smtClean="0"/>
              <a:t>Requirements </a:t>
            </a:r>
          </a:p>
          <a:p>
            <a:pPr lvl="2"/>
            <a:r>
              <a:rPr lang="en-US" dirty="0" smtClean="0"/>
              <a:t>.</a:t>
            </a:r>
            <a:r>
              <a:rPr lang="en-US" dirty="0"/>
              <a:t>NET 4 and Windows Management Framework 3.0 (PowerShell 3.0)</a:t>
            </a:r>
            <a:endParaRPr lang="en-US" dirty="0" smtClean="0"/>
          </a:p>
          <a:p>
            <a:pPr lvl="2"/>
            <a:r>
              <a:rPr lang="en-US" dirty="0" smtClean="0"/>
              <a:t>Installation media can be found with MDOP 2013 R2</a:t>
            </a:r>
          </a:p>
          <a:p>
            <a:pPr lvl="1"/>
            <a:r>
              <a:rPr lang="en-US" dirty="0" smtClean="0"/>
              <a:t>Tips </a:t>
            </a:r>
          </a:p>
          <a:p>
            <a:pPr lvl="2"/>
            <a:r>
              <a:rPr lang="en-US" dirty="0" smtClean="0"/>
              <a:t>Use a VM, utilize snapshots.</a:t>
            </a:r>
          </a:p>
          <a:p>
            <a:pPr lvl="2"/>
            <a:r>
              <a:rPr lang="en-US" dirty="0" smtClean="0"/>
              <a:t>Turn off Windows Defender and Windows Search.</a:t>
            </a:r>
          </a:p>
          <a:p>
            <a:pPr lvl="2"/>
            <a:r>
              <a:rPr lang="en-US" dirty="0" smtClean="0"/>
              <a:t>No </a:t>
            </a:r>
            <a:r>
              <a:rPr lang="en-US" dirty="0" err="1" smtClean="0"/>
              <a:t>AntiVirus</a:t>
            </a:r>
            <a:endParaRPr lang="en-US" dirty="0" smtClean="0"/>
          </a:p>
          <a:p>
            <a:pPr lvl="2"/>
            <a:r>
              <a:rPr lang="en-US" dirty="0" smtClean="0"/>
              <a:t>Only join a domain if needed.</a:t>
            </a:r>
          </a:p>
          <a:p>
            <a:pPr lvl="2"/>
            <a:r>
              <a:rPr lang="en-US" dirty="0" smtClean="0"/>
              <a:t>Sequence applications on the oldest used Operating System.</a:t>
            </a:r>
          </a:p>
          <a:p>
            <a:pPr lvl="2"/>
            <a:r>
              <a:rPr lang="en-US" dirty="0" smtClean="0"/>
              <a:t>Only Base Apps should be installed.</a:t>
            </a:r>
          </a:p>
        </p:txBody>
      </p:sp>
    </p:spTree>
    <p:extLst>
      <p:ext uri="{BB962C8B-B14F-4D97-AF65-F5344CB8AC3E}">
        <p14:creationId xmlns:p14="http://schemas.microsoft.com/office/powerpoint/2010/main" val="371534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Sequencing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 smtClean="0"/>
              <a:t>Sequencing Best Practices</a:t>
            </a:r>
          </a:p>
          <a:p>
            <a:pPr lvl="1"/>
            <a:r>
              <a:rPr lang="en-US" dirty="0" smtClean="0"/>
              <a:t>Apply updates and patches during sequencing</a:t>
            </a:r>
          </a:p>
          <a:p>
            <a:pPr lvl="1"/>
            <a:r>
              <a:rPr lang="en-US" dirty="0" smtClean="0"/>
              <a:t>Configure Application for your environment</a:t>
            </a:r>
          </a:p>
          <a:p>
            <a:pPr lvl="1"/>
            <a:r>
              <a:rPr lang="en-US" dirty="0" smtClean="0"/>
              <a:t>Define Streaming Contents</a:t>
            </a:r>
          </a:p>
          <a:p>
            <a:pPr lvl="1"/>
            <a:r>
              <a:rPr lang="en-US" dirty="0" smtClean="0"/>
              <a:t>Disable All Automatic Updating</a:t>
            </a:r>
          </a:p>
          <a:p>
            <a:pPr lvl="1"/>
            <a:r>
              <a:rPr lang="en-US" dirty="0" smtClean="0"/>
              <a:t>Document step by step actions</a:t>
            </a:r>
          </a:p>
          <a:p>
            <a:pPr lvl="1"/>
            <a:r>
              <a:rPr lang="en-US" dirty="0" smtClean="0"/>
              <a:t>You may have to run the program several times to get all the changes</a:t>
            </a:r>
          </a:p>
          <a:p>
            <a:pPr marL="2286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Common Sequencing Hang-ups</a:t>
            </a:r>
          </a:p>
          <a:p>
            <a:pPr lvl="1"/>
            <a:r>
              <a:rPr lang="en-US" dirty="0" smtClean="0"/>
              <a:t>Not testing the finished product</a:t>
            </a:r>
          </a:p>
          <a:p>
            <a:pPr lvl="1"/>
            <a:r>
              <a:rPr lang="en-US" dirty="0" smtClean="0"/>
              <a:t>Not having access to the Application Expert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523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Sequencing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Virtual Application Execution (Finished product)</a:t>
            </a:r>
          </a:p>
          <a:p>
            <a:r>
              <a:rPr lang="en-US" dirty="0" smtClean="0"/>
              <a:t>App Related Data also isolated.  (User preferences and data)</a:t>
            </a:r>
          </a:p>
          <a:p>
            <a:r>
              <a:rPr lang="en-US" dirty="0" smtClean="0"/>
              <a:t>Deployment and User </a:t>
            </a:r>
            <a:r>
              <a:rPr lang="en-US" dirty="0" err="1" smtClean="0"/>
              <a:t>Config</a:t>
            </a:r>
            <a:r>
              <a:rPr lang="en-US" dirty="0" smtClean="0"/>
              <a:t> XML files can be modified for further customization.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972767"/>
              </p:ext>
            </p:extLst>
          </p:nvPr>
        </p:nvGraphicFramePr>
        <p:xfrm>
          <a:off x="1502011" y="3898660"/>
          <a:ext cx="5629275" cy="2858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2750"/>
                <a:gridCol w="3946525"/>
              </a:tblGrid>
              <a:tr h="186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File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Description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6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.APPV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The Virtual Application Package file containing all assets and state organized into stream able feature blocks.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6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.MSI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Executable deployment wrapper allowing the manual deployment of .APPV files or deployment via existing third party deployment platforms.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52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_DeploymentConfig.XML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Used for customizing the default publishing parameters for all applications in a package.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6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_UserConfig.XML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Used for customizing the publishing parameters directed to specific user groups for all applications in a package.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6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.CAB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Optional: Package Accelerator file used to automatically rebuild a previously sequenced virtual application package.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6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.APPVT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Optional: Sequencer Template file used to retain commonly re-used sequencer settings.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App-V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Means to manage App-V</a:t>
            </a:r>
          </a:p>
          <a:p>
            <a:r>
              <a:rPr lang="en-US" dirty="0" smtClean="0"/>
              <a:t>Stand Alone Client</a:t>
            </a:r>
          </a:p>
          <a:p>
            <a:r>
              <a:rPr lang="en-US" dirty="0" smtClean="0"/>
              <a:t>App-V </a:t>
            </a:r>
            <a:r>
              <a:rPr lang="en-US" dirty="0" smtClean="0"/>
              <a:t>Management Server (Full Infrastructure)</a:t>
            </a:r>
          </a:p>
          <a:p>
            <a:r>
              <a:rPr lang="en-US" dirty="0" smtClean="0"/>
              <a:t>Enterprise Software Distribution (SCCM)</a:t>
            </a:r>
          </a:p>
          <a:p>
            <a:pPr lvl="1"/>
            <a:r>
              <a:rPr lang="en-US" dirty="0" smtClean="0"/>
              <a:t>Install via MSI or PowerShell wrapper with SCCM 2007</a:t>
            </a:r>
          </a:p>
          <a:p>
            <a:pPr lvl="1"/>
            <a:r>
              <a:rPr lang="en-US" dirty="0" smtClean="0"/>
              <a:t>Managed Natively with SCCM 2012 SP1 and higher.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3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TC103090430[[fn=Banded]]</Template>
  <TotalTime>1682</TotalTime>
  <Words>642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Corbel</vt:lpstr>
      <vt:lpstr>Times New Roman</vt:lpstr>
      <vt:lpstr>Wingdings</vt:lpstr>
      <vt:lpstr>Banded</vt:lpstr>
      <vt:lpstr>APP-V 5.0 SP2 (MDOP 2013 R2)</vt:lpstr>
      <vt:lpstr>App-V 5.0 SP2</vt:lpstr>
      <vt:lpstr>App-V Overview</vt:lpstr>
      <vt:lpstr>App-V Overview</vt:lpstr>
      <vt:lpstr>App-V 5.0 Shell Extensions</vt:lpstr>
      <vt:lpstr>App-V Sequencing</vt:lpstr>
      <vt:lpstr>App-V Sequencing</vt:lpstr>
      <vt:lpstr>App-V Sequencing</vt:lpstr>
      <vt:lpstr>App-V Management</vt:lpstr>
      <vt:lpstr>App-V Management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APP-V 5.0 SP2</dc:title>
  <dc:creator>Bainbridge, Fred</dc:creator>
  <cp:lastModifiedBy>Bainbridge, Fred</cp:lastModifiedBy>
  <cp:revision>20</cp:revision>
  <cp:lastPrinted>2014-06-04T22:18:28Z</cp:lastPrinted>
  <dcterms:created xsi:type="dcterms:W3CDTF">2014-06-03T13:55:27Z</dcterms:created>
  <dcterms:modified xsi:type="dcterms:W3CDTF">2014-06-05T16:50:06Z</dcterms:modified>
</cp:coreProperties>
</file>