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25"/>
  </p:notesMasterIdLst>
  <p:sldIdLst>
    <p:sldId id="260" r:id="rId5"/>
    <p:sldId id="269" r:id="rId6"/>
    <p:sldId id="285" r:id="rId7"/>
    <p:sldId id="286" r:id="rId8"/>
    <p:sldId id="276" r:id="rId9"/>
    <p:sldId id="262" r:id="rId10"/>
    <p:sldId id="281" r:id="rId11"/>
    <p:sldId id="259" r:id="rId12"/>
    <p:sldId id="274" r:id="rId13"/>
    <p:sldId id="282" r:id="rId14"/>
    <p:sldId id="283" r:id="rId15"/>
    <p:sldId id="271" r:id="rId16"/>
    <p:sldId id="267" r:id="rId17"/>
    <p:sldId id="279" r:id="rId18"/>
    <p:sldId id="280" r:id="rId19"/>
    <p:sldId id="258" r:id="rId20"/>
    <p:sldId id="284" r:id="rId21"/>
    <p:sldId id="268" r:id="rId22"/>
    <p:sldId id="287" r:id="rId23"/>
    <p:sldId id="264" r:id="rId24"/>
  </p:sldIdLst>
  <p:sldSz cx="9144000" cy="5143500" type="screen16x9"/>
  <p:notesSz cx="6858000" cy="9144000"/>
  <p:embeddedFontLst>
    <p:embeddedFont>
      <p:font typeface="Archia Bold" panose="020B0604020202020204" charset="0"/>
      <p:bold r:id="rId26"/>
    </p:embeddedFont>
    <p:embeddedFont>
      <p:font typeface="Archia Medium" panose="020B0604020202020204" charset="0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Calibri Light" panose="020F0302020204030204" pitchFamily="34" charset="0"/>
      <p:regular r:id="rId32"/>
      <p:italic r:id="rId33"/>
    </p:embeddedFont>
    <p:embeddedFont>
      <p:font typeface="Century Gothic" panose="020B0502020202020204" pitchFamily="34" charset="0"/>
      <p:regular r:id="rId34"/>
      <p:bold r:id="rId35"/>
      <p:italic r:id="rId36"/>
      <p:boldItalic r:id="rId37"/>
    </p:embeddedFont>
    <p:embeddedFont>
      <p:font typeface="Montserrat Medium" panose="00000600000000000000" pitchFamily="2" charset="0"/>
      <p:regular r:id="rId38"/>
      <p:italic r:id="rId39"/>
    </p:embeddedFont>
    <p:embeddedFont>
      <p:font typeface="WORK SANS REGULAR ROMAN" panose="020B0604020202020204" charset="0"/>
      <p:regular r:id="rId4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3F48"/>
    <a:srgbClr val="474D51"/>
    <a:srgbClr val="31373A"/>
    <a:srgbClr val="192024"/>
    <a:srgbClr val="F3F5F4"/>
    <a:srgbClr val="DFE4E0"/>
    <a:srgbClr val="818587"/>
    <a:srgbClr val="C4C7C7"/>
    <a:srgbClr val="F8DA1E"/>
    <a:srgbClr val="B04E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AD5402-3147-4903-8244-C92CEF9D4ABB}" v="289" dt="2023-08-17T19:24:54.1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108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17.xml"/><Relationship Id="rId34" Type="http://schemas.openxmlformats.org/officeDocument/2006/relationships/font" Target="fonts/font9.fntdata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6.fntdata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20" Type="http://schemas.openxmlformats.org/officeDocument/2006/relationships/slide" Target="slides/slide16.xml"/><Relationship Id="rId41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svg"/><Relationship Id="rId1" Type="http://schemas.openxmlformats.org/officeDocument/2006/relationships/image" Target="../media/image16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4" Type="http://schemas.openxmlformats.org/officeDocument/2006/relationships/image" Target="../media/image29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29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28.png"/><Relationship Id="rId7" Type="http://schemas.openxmlformats.org/officeDocument/2006/relationships/image" Target="../media/image36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29.svg"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28.png"/><Relationship Id="rId7" Type="http://schemas.openxmlformats.org/officeDocument/2006/relationships/image" Target="../media/image36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10" Type="http://schemas.openxmlformats.org/officeDocument/2006/relationships/image" Target="../media/image40.svg"/><Relationship Id="rId4" Type="http://schemas.openxmlformats.org/officeDocument/2006/relationships/image" Target="../media/image29.svg"/><Relationship Id="rId9" Type="http://schemas.openxmlformats.org/officeDocument/2006/relationships/image" Target="../media/image39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svg"/><Relationship Id="rId1" Type="http://schemas.openxmlformats.org/officeDocument/2006/relationships/image" Target="../media/image16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4" Type="http://schemas.openxmlformats.org/officeDocument/2006/relationships/image" Target="../media/image29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29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28.png"/><Relationship Id="rId7" Type="http://schemas.openxmlformats.org/officeDocument/2006/relationships/image" Target="../media/image36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29.svg"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28.png"/><Relationship Id="rId7" Type="http://schemas.openxmlformats.org/officeDocument/2006/relationships/image" Target="../media/image36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10" Type="http://schemas.openxmlformats.org/officeDocument/2006/relationships/image" Target="../media/image40.svg"/><Relationship Id="rId4" Type="http://schemas.openxmlformats.org/officeDocument/2006/relationships/image" Target="../media/image29.svg"/><Relationship Id="rId9" Type="http://schemas.openxmlformats.org/officeDocument/2006/relationships/image" Target="../media/image3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71A00E-B48F-4A9A-BE11-E3D5254B678A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908512CF-2DDA-4FE9-A940-ABCA914A2AD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Setup a Windows 365 Developer Program Account </a:t>
          </a:r>
        </a:p>
      </dgm:t>
    </dgm:pt>
    <dgm:pt modelId="{67F5DAA2-1FFF-4542-9B07-DBB9E06A8C94}" type="parTrans" cxnId="{79D94082-B76B-4126-86BE-326CCFA93873}">
      <dgm:prSet/>
      <dgm:spPr/>
      <dgm:t>
        <a:bodyPr/>
        <a:lstStyle/>
        <a:p>
          <a:endParaRPr lang="en-US"/>
        </a:p>
      </dgm:t>
    </dgm:pt>
    <dgm:pt modelId="{F3F4C918-3087-43E8-9227-B33B6895D9C4}" type="sibTrans" cxnId="{79D94082-B76B-4126-86BE-326CCFA93873}">
      <dgm:prSet/>
      <dgm:spPr/>
      <dgm:t>
        <a:bodyPr/>
        <a:lstStyle/>
        <a:p>
          <a:endParaRPr lang="en-US"/>
        </a:p>
      </dgm:t>
    </dgm:pt>
    <dgm:pt modelId="{9077E20D-3032-4E60-8E3E-7D9426E5944E}" type="pres">
      <dgm:prSet presAssocID="{3271A00E-B48F-4A9A-BE11-E3D5254B678A}" presName="root" presStyleCnt="0">
        <dgm:presLayoutVars>
          <dgm:dir/>
          <dgm:resizeHandles val="exact"/>
        </dgm:presLayoutVars>
      </dgm:prSet>
      <dgm:spPr/>
    </dgm:pt>
    <dgm:pt modelId="{8EE685E4-E604-4F10-8CD2-BABFA809A4DF}" type="pres">
      <dgm:prSet presAssocID="{908512CF-2DDA-4FE9-A940-ABCA914A2AD0}" presName="compNode" presStyleCnt="0"/>
      <dgm:spPr/>
    </dgm:pt>
    <dgm:pt modelId="{018B7FA1-864E-4A00-B97B-C1640BE06A5F}" type="pres">
      <dgm:prSet presAssocID="{908512CF-2DDA-4FE9-A940-ABCA914A2AD0}" presName="bgRect" presStyleLbl="bgShp" presStyleIdx="0" presStyleCnt="1"/>
      <dgm:spPr/>
    </dgm:pt>
    <dgm:pt modelId="{F137E627-DEDA-4D40-B5F9-61E63F5274CC}" type="pres">
      <dgm:prSet presAssocID="{908512CF-2DDA-4FE9-A940-ABCA914A2AD0}" presName="iconRect" presStyleLbl="nod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"/>
        </a:ext>
      </dgm:extLst>
    </dgm:pt>
    <dgm:pt modelId="{3AAE2399-6B05-4E78-B86E-A54D78341814}" type="pres">
      <dgm:prSet presAssocID="{908512CF-2DDA-4FE9-A940-ABCA914A2AD0}" presName="spaceRect" presStyleCnt="0"/>
      <dgm:spPr/>
    </dgm:pt>
    <dgm:pt modelId="{BBADB9E3-4EB8-4001-BC33-241A1D8F402B}" type="pres">
      <dgm:prSet presAssocID="{908512CF-2DDA-4FE9-A940-ABCA914A2AD0}" presName="parTx" presStyleLbl="revTx" presStyleIdx="0" presStyleCnt="1">
        <dgm:presLayoutVars>
          <dgm:chMax val="0"/>
          <dgm:chPref val="0"/>
        </dgm:presLayoutVars>
      </dgm:prSet>
      <dgm:spPr/>
    </dgm:pt>
  </dgm:ptLst>
  <dgm:cxnLst>
    <dgm:cxn modelId="{79D94082-B76B-4126-86BE-326CCFA93873}" srcId="{3271A00E-B48F-4A9A-BE11-E3D5254B678A}" destId="{908512CF-2DDA-4FE9-A940-ABCA914A2AD0}" srcOrd="0" destOrd="0" parTransId="{67F5DAA2-1FFF-4542-9B07-DBB9E06A8C94}" sibTransId="{F3F4C918-3087-43E8-9227-B33B6895D9C4}"/>
    <dgm:cxn modelId="{C8E76496-480B-4623-9113-BAA38527D810}" type="presOf" srcId="{908512CF-2DDA-4FE9-A940-ABCA914A2AD0}" destId="{BBADB9E3-4EB8-4001-BC33-241A1D8F402B}" srcOrd="0" destOrd="0" presId="urn:microsoft.com/office/officeart/2018/2/layout/IconVerticalSolidList"/>
    <dgm:cxn modelId="{09878DE0-E3EF-42DB-9E05-333F254AFDF8}" type="presOf" srcId="{3271A00E-B48F-4A9A-BE11-E3D5254B678A}" destId="{9077E20D-3032-4E60-8E3E-7D9426E5944E}" srcOrd="0" destOrd="0" presId="urn:microsoft.com/office/officeart/2018/2/layout/IconVerticalSolidList"/>
    <dgm:cxn modelId="{32F5F4FB-30DA-48FD-8F3E-AFED01858CCD}" type="presParOf" srcId="{9077E20D-3032-4E60-8E3E-7D9426E5944E}" destId="{8EE685E4-E604-4F10-8CD2-BABFA809A4DF}" srcOrd="0" destOrd="0" presId="urn:microsoft.com/office/officeart/2018/2/layout/IconVerticalSolidList"/>
    <dgm:cxn modelId="{6A970431-681C-4EB4-8DBD-962FA2C3E25E}" type="presParOf" srcId="{8EE685E4-E604-4F10-8CD2-BABFA809A4DF}" destId="{018B7FA1-864E-4A00-B97B-C1640BE06A5F}" srcOrd="0" destOrd="0" presId="urn:microsoft.com/office/officeart/2018/2/layout/IconVerticalSolidList"/>
    <dgm:cxn modelId="{F8D5BC9A-623D-4D35-B777-6A24D316D8E1}" type="presParOf" srcId="{8EE685E4-E604-4F10-8CD2-BABFA809A4DF}" destId="{F137E627-DEDA-4D40-B5F9-61E63F5274CC}" srcOrd="1" destOrd="0" presId="urn:microsoft.com/office/officeart/2018/2/layout/IconVerticalSolidList"/>
    <dgm:cxn modelId="{8DF3660B-7B71-4794-95F7-0AD636E95AA8}" type="presParOf" srcId="{8EE685E4-E604-4F10-8CD2-BABFA809A4DF}" destId="{3AAE2399-6B05-4E78-B86E-A54D78341814}" srcOrd="2" destOrd="0" presId="urn:microsoft.com/office/officeart/2018/2/layout/IconVerticalSolidList"/>
    <dgm:cxn modelId="{C64D81EB-7374-41B3-A1DE-48E0C6033945}" type="presParOf" srcId="{8EE685E4-E604-4F10-8CD2-BABFA809A4DF}" destId="{BBADB9E3-4EB8-4001-BC33-241A1D8F402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71A00E-B48F-4A9A-BE11-E3D5254B678A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908512CF-2DDA-4FE9-A940-ABCA914A2AD0}">
      <dgm:prSet/>
      <dgm:spPr/>
      <dgm:t>
        <a:bodyPr/>
        <a:lstStyle/>
        <a:p>
          <a:r>
            <a:rPr lang="en-US" dirty="0"/>
            <a:t>Setup a Windows 365 Developer Program Account</a:t>
          </a:r>
        </a:p>
      </dgm:t>
    </dgm:pt>
    <dgm:pt modelId="{67F5DAA2-1FFF-4542-9B07-DBB9E06A8C94}" type="parTrans" cxnId="{79D94082-B76B-4126-86BE-326CCFA93873}">
      <dgm:prSet/>
      <dgm:spPr/>
      <dgm:t>
        <a:bodyPr/>
        <a:lstStyle/>
        <a:p>
          <a:endParaRPr lang="en-US"/>
        </a:p>
      </dgm:t>
    </dgm:pt>
    <dgm:pt modelId="{F3F4C918-3087-43E8-9227-B33B6895D9C4}" type="sibTrans" cxnId="{79D94082-B76B-4126-86BE-326CCFA93873}">
      <dgm:prSet/>
      <dgm:spPr/>
      <dgm:t>
        <a:bodyPr/>
        <a:lstStyle/>
        <a:p>
          <a:endParaRPr lang="en-US"/>
        </a:p>
      </dgm:t>
    </dgm:pt>
    <dgm:pt modelId="{6B22434A-2741-44E8-AC0B-35604B02BBC6}">
      <dgm:prSet/>
      <dgm:spPr/>
      <dgm:t>
        <a:bodyPr/>
        <a:lstStyle/>
        <a:p>
          <a:r>
            <a:rPr lang="en-US" dirty="0"/>
            <a:t>Set WUFB Update Rings</a:t>
          </a:r>
        </a:p>
      </dgm:t>
    </dgm:pt>
    <dgm:pt modelId="{37C6E90F-A0E0-493B-9F55-C266F2EBF655}" type="parTrans" cxnId="{C8D9F84E-E301-4E18-93D2-2FD927A3D8D0}">
      <dgm:prSet/>
      <dgm:spPr/>
      <dgm:t>
        <a:bodyPr/>
        <a:lstStyle/>
        <a:p>
          <a:endParaRPr lang="en-US"/>
        </a:p>
      </dgm:t>
    </dgm:pt>
    <dgm:pt modelId="{09580EDA-55B2-4DA5-8188-E0CA1DCB512D}" type="sibTrans" cxnId="{C8D9F84E-E301-4E18-93D2-2FD927A3D8D0}">
      <dgm:prSet/>
      <dgm:spPr/>
      <dgm:t>
        <a:bodyPr/>
        <a:lstStyle/>
        <a:p>
          <a:endParaRPr lang="en-US"/>
        </a:p>
      </dgm:t>
    </dgm:pt>
    <dgm:pt modelId="{9077E20D-3032-4E60-8E3E-7D9426E5944E}" type="pres">
      <dgm:prSet presAssocID="{3271A00E-B48F-4A9A-BE11-E3D5254B678A}" presName="root" presStyleCnt="0">
        <dgm:presLayoutVars>
          <dgm:dir/>
          <dgm:resizeHandles val="exact"/>
        </dgm:presLayoutVars>
      </dgm:prSet>
      <dgm:spPr/>
    </dgm:pt>
    <dgm:pt modelId="{8EE685E4-E604-4F10-8CD2-BABFA809A4DF}" type="pres">
      <dgm:prSet presAssocID="{908512CF-2DDA-4FE9-A940-ABCA914A2AD0}" presName="compNode" presStyleCnt="0"/>
      <dgm:spPr/>
    </dgm:pt>
    <dgm:pt modelId="{018B7FA1-864E-4A00-B97B-C1640BE06A5F}" type="pres">
      <dgm:prSet presAssocID="{908512CF-2DDA-4FE9-A940-ABCA914A2AD0}" presName="bgRect" presStyleLbl="bgShp" presStyleIdx="0" presStyleCnt="2"/>
      <dgm:spPr/>
    </dgm:pt>
    <dgm:pt modelId="{F137E627-DEDA-4D40-B5F9-61E63F5274CC}" type="pres">
      <dgm:prSet presAssocID="{908512CF-2DDA-4FE9-A940-ABCA914A2AD0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"/>
        </a:ext>
      </dgm:extLst>
    </dgm:pt>
    <dgm:pt modelId="{3AAE2399-6B05-4E78-B86E-A54D78341814}" type="pres">
      <dgm:prSet presAssocID="{908512CF-2DDA-4FE9-A940-ABCA914A2AD0}" presName="spaceRect" presStyleCnt="0"/>
      <dgm:spPr/>
    </dgm:pt>
    <dgm:pt modelId="{BBADB9E3-4EB8-4001-BC33-241A1D8F402B}" type="pres">
      <dgm:prSet presAssocID="{908512CF-2DDA-4FE9-A940-ABCA914A2AD0}" presName="parTx" presStyleLbl="revTx" presStyleIdx="0" presStyleCnt="2">
        <dgm:presLayoutVars>
          <dgm:chMax val="0"/>
          <dgm:chPref val="0"/>
        </dgm:presLayoutVars>
      </dgm:prSet>
      <dgm:spPr/>
    </dgm:pt>
    <dgm:pt modelId="{27638555-3285-4B33-B2D9-D5FEFED3B9F4}" type="pres">
      <dgm:prSet presAssocID="{F3F4C918-3087-43E8-9227-B33B6895D9C4}" presName="sibTrans" presStyleCnt="0"/>
      <dgm:spPr/>
    </dgm:pt>
    <dgm:pt modelId="{8F74E17D-4653-4A3F-A4DE-E0F9AB2985A5}" type="pres">
      <dgm:prSet presAssocID="{6B22434A-2741-44E8-AC0B-35604B02BBC6}" presName="compNode" presStyleCnt="0"/>
      <dgm:spPr/>
    </dgm:pt>
    <dgm:pt modelId="{9A75F895-099A-4DE1-B688-2CD059CD73AD}" type="pres">
      <dgm:prSet presAssocID="{6B22434A-2741-44E8-AC0B-35604B02BBC6}" presName="bgRect" presStyleLbl="bgShp" presStyleIdx="1" presStyleCnt="2"/>
      <dgm:spPr/>
    </dgm:pt>
    <dgm:pt modelId="{83553528-68F1-4FD5-B642-04C2668E1161}" type="pres">
      <dgm:prSet presAssocID="{6B22434A-2741-44E8-AC0B-35604B02BBC6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026A88DF-BD44-4603-BB35-33B8A60F6B33}" type="pres">
      <dgm:prSet presAssocID="{6B22434A-2741-44E8-AC0B-35604B02BBC6}" presName="spaceRect" presStyleCnt="0"/>
      <dgm:spPr/>
    </dgm:pt>
    <dgm:pt modelId="{60DC6D77-D586-4921-99B0-52DC20C671EC}" type="pres">
      <dgm:prSet presAssocID="{6B22434A-2741-44E8-AC0B-35604B02BBC6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C8D9F84E-E301-4E18-93D2-2FD927A3D8D0}" srcId="{3271A00E-B48F-4A9A-BE11-E3D5254B678A}" destId="{6B22434A-2741-44E8-AC0B-35604B02BBC6}" srcOrd="1" destOrd="0" parTransId="{37C6E90F-A0E0-493B-9F55-C266F2EBF655}" sibTransId="{09580EDA-55B2-4DA5-8188-E0CA1DCB512D}"/>
    <dgm:cxn modelId="{08246C7F-075E-4936-A884-43DD2D24BE53}" type="presOf" srcId="{6B22434A-2741-44E8-AC0B-35604B02BBC6}" destId="{60DC6D77-D586-4921-99B0-52DC20C671EC}" srcOrd="0" destOrd="0" presId="urn:microsoft.com/office/officeart/2018/2/layout/IconVerticalSolidList"/>
    <dgm:cxn modelId="{79D94082-B76B-4126-86BE-326CCFA93873}" srcId="{3271A00E-B48F-4A9A-BE11-E3D5254B678A}" destId="{908512CF-2DDA-4FE9-A940-ABCA914A2AD0}" srcOrd="0" destOrd="0" parTransId="{67F5DAA2-1FFF-4542-9B07-DBB9E06A8C94}" sibTransId="{F3F4C918-3087-43E8-9227-B33B6895D9C4}"/>
    <dgm:cxn modelId="{C8E76496-480B-4623-9113-BAA38527D810}" type="presOf" srcId="{908512CF-2DDA-4FE9-A940-ABCA914A2AD0}" destId="{BBADB9E3-4EB8-4001-BC33-241A1D8F402B}" srcOrd="0" destOrd="0" presId="urn:microsoft.com/office/officeart/2018/2/layout/IconVerticalSolidList"/>
    <dgm:cxn modelId="{09878DE0-E3EF-42DB-9E05-333F254AFDF8}" type="presOf" srcId="{3271A00E-B48F-4A9A-BE11-E3D5254B678A}" destId="{9077E20D-3032-4E60-8E3E-7D9426E5944E}" srcOrd="0" destOrd="0" presId="urn:microsoft.com/office/officeart/2018/2/layout/IconVerticalSolidList"/>
    <dgm:cxn modelId="{32F5F4FB-30DA-48FD-8F3E-AFED01858CCD}" type="presParOf" srcId="{9077E20D-3032-4E60-8E3E-7D9426E5944E}" destId="{8EE685E4-E604-4F10-8CD2-BABFA809A4DF}" srcOrd="0" destOrd="0" presId="urn:microsoft.com/office/officeart/2018/2/layout/IconVerticalSolidList"/>
    <dgm:cxn modelId="{6A970431-681C-4EB4-8DBD-962FA2C3E25E}" type="presParOf" srcId="{8EE685E4-E604-4F10-8CD2-BABFA809A4DF}" destId="{018B7FA1-864E-4A00-B97B-C1640BE06A5F}" srcOrd="0" destOrd="0" presId="urn:microsoft.com/office/officeart/2018/2/layout/IconVerticalSolidList"/>
    <dgm:cxn modelId="{F8D5BC9A-623D-4D35-B777-6A24D316D8E1}" type="presParOf" srcId="{8EE685E4-E604-4F10-8CD2-BABFA809A4DF}" destId="{F137E627-DEDA-4D40-B5F9-61E63F5274CC}" srcOrd="1" destOrd="0" presId="urn:microsoft.com/office/officeart/2018/2/layout/IconVerticalSolidList"/>
    <dgm:cxn modelId="{8DF3660B-7B71-4794-95F7-0AD636E95AA8}" type="presParOf" srcId="{8EE685E4-E604-4F10-8CD2-BABFA809A4DF}" destId="{3AAE2399-6B05-4E78-B86E-A54D78341814}" srcOrd="2" destOrd="0" presId="urn:microsoft.com/office/officeart/2018/2/layout/IconVerticalSolidList"/>
    <dgm:cxn modelId="{C64D81EB-7374-41B3-A1DE-48E0C6033945}" type="presParOf" srcId="{8EE685E4-E604-4F10-8CD2-BABFA809A4DF}" destId="{BBADB9E3-4EB8-4001-BC33-241A1D8F402B}" srcOrd="3" destOrd="0" presId="urn:microsoft.com/office/officeart/2018/2/layout/IconVerticalSolidList"/>
    <dgm:cxn modelId="{DCABA91A-926E-42D0-871F-CCDCAD9A0736}" type="presParOf" srcId="{9077E20D-3032-4E60-8E3E-7D9426E5944E}" destId="{27638555-3285-4B33-B2D9-D5FEFED3B9F4}" srcOrd="1" destOrd="0" presId="urn:microsoft.com/office/officeart/2018/2/layout/IconVerticalSolidList"/>
    <dgm:cxn modelId="{9C30900C-A18B-4C93-8F08-DC3EC8615876}" type="presParOf" srcId="{9077E20D-3032-4E60-8E3E-7D9426E5944E}" destId="{8F74E17D-4653-4A3F-A4DE-E0F9AB2985A5}" srcOrd="2" destOrd="0" presId="urn:microsoft.com/office/officeart/2018/2/layout/IconVerticalSolidList"/>
    <dgm:cxn modelId="{8470064C-2961-4FA0-8E09-DF75EC10BBA6}" type="presParOf" srcId="{8F74E17D-4653-4A3F-A4DE-E0F9AB2985A5}" destId="{9A75F895-099A-4DE1-B688-2CD059CD73AD}" srcOrd="0" destOrd="0" presId="urn:microsoft.com/office/officeart/2018/2/layout/IconVerticalSolidList"/>
    <dgm:cxn modelId="{78B22B7F-EEBE-400B-B77F-FCBBC8FCF208}" type="presParOf" srcId="{8F74E17D-4653-4A3F-A4DE-E0F9AB2985A5}" destId="{83553528-68F1-4FD5-B642-04C2668E1161}" srcOrd="1" destOrd="0" presId="urn:microsoft.com/office/officeart/2018/2/layout/IconVerticalSolidList"/>
    <dgm:cxn modelId="{FB28EA50-4537-45C2-BC1B-38CDD823F331}" type="presParOf" srcId="{8F74E17D-4653-4A3F-A4DE-E0F9AB2985A5}" destId="{026A88DF-BD44-4603-BB35-33B8A60F6B33}" srcOrd="2" destOrd="0" presId="urn:microsoft.com/office/officeart/2018/2/layout/IconVerticalSolidList"/>
    <dgm:cxn modelId="{CDFF1F4D-0E87-471F-B938-BFD8F6E08989}" type="presParOf" srcId="{8F74E17D-4653-4A3F-A4DE-E0F9AB2985A5}" destId="{60DC6D77-D586-4921-99B0-52DC20C671EC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F454F1B-F8AA-4419-9528-CD2A48363741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8F638626-128F-4D23-A29C-08BBC85607A8}">
      <dgm:prSet/>
      <dgm:spPr/>
      <dgm:t>
        <a:bodyPr/>
        <a:lstStyle/>
        <a:p>
          <a:r>
            <a:rPr lang="en-US" dirty="0"/>
            <a:t>Setup a Windows 365 Developer Program Account </a:t>
          </a:r>
        </a:p>
      </dgm:t>
    </dgm:pt>
    <dgm:pt modelId="{2B6CA4CC-07C5-435F-BE00-79104BA752B3}" type="parTrans" cxnId="{BA49D1C4-FBBE-476F-970D-663EE45C9432}">
      <dgm:prSet/>
      <dgm:spPr/>
      <dgm:t>
        <a:bodyPr/>
        <a:lstStyle/>
        <a:p>
          <a:endParaRPr lang="en-US"/>
        </a:p>
      </dgm:t>
    </dgm:pt>
    <dgm:pt modelId="{71B15FB0-C8B5-488B-896E-DF266198603D}" type="sibTrans" cxnId="{BA49D1C4-FBBE-476F-970D-663EE45C9432}">
      <dgm:prSet/>
      <dgm:spPr/>
      <dgm:t>
        <a:bodyPr/>
        <a:lstStyle/>
        <a:p>
          <a:endParaRPr lang="en-US"/>
        </a:p>
      </dgm:t>
    </dgm:pt>
    <dgm:pt modelId="{28DE2DA7-163D-4897-B9D6-E45B543A6734}">
      <dgm:prSet/>
      <dgm:spPr/>
      <dgm:t>
        <a:bodyPr/>
        <a:lstStyle/>
        <a:p>
          <a:r>
            <a:rPr lang="en-US" dirty="0"/>
            <a:t>Set WUFB Update Rings</a:t>
          </a:r>
        </a:p>
      </dgm:t>
    </dgm:pt>
    <dgm:pt modelId="{77782C1B-A51A-4F12-83B0-1F5B707F7174}" type="parTrans" cxnId="{DB95CF7D-28AA-4BF1-AAF7-D94844FF9407}">
      <dgm:prSet/>
      <dgm:spPr/>
      <dgm:t>
        <a:bodyPr/>
        <a:lstStyle/>
        <a:p>
          <a:endParaRPr lang="en-US"/>
        </a:p>
      </dgm:t>
    </dgm:pt>
    <dgm:pt modelId="{82565465-21B9-47CB-A8AE-D041AD7D836A}" type="sibTrans" cxnId="{DB95CF7D-28AA-4BF1-AAF7-D94844FF9407}">
      <dgm:prSet/>
      <dgm:spPr/>
      <dgm:t>
        <a:bodyPr/>
        <a:lstStyle/>
        <a:p>
          <a:endParaRPr lang="en-US"/>
        </a:p>
      </dgm:t>
    </dgm:pt>
    <dgm:pt modelId="{83C79CB7-4739-44FD-B5A4-B42BB6C297FF}">
      <dgm:prSet/>
      <dgm:spPr/>
      <dgm:t>
        <a:bodyPr/>
        <a:lstStyle/>
        <a:p>
          <a:r>
            <a:rPr lang="en-US" dirty="0"/>
            <a:t>Better Utilized Device Profiles </a:t>
          </a:r>
        </a:p>
      </dgm:t>
    </dgm:pt>
    <dgm:pt modelId="{428D57F0-84D3-4AE5-9ADF-18FB481EB5D8}" type="parTrans" cxnId="{90BC450C-D1C9-436D-9205-E5B77EFBA925}">
      <dgm:prSet/>
      <dgm:spPr/>
      <dgm:t>
        <a:bodyPr/>
        <a:lstStyle/>
        <a:p>
          <a:endParaRPr lang="en-US"/>
        </a:p>
      </dgm:t>
    </dgm:pt>
    <dgm:pt modelId="{AC297021-7282-409E-A8CF-1FA2500E9D27}" type="sibTrans" cxnId="{90BC450C-D1C9-436D-9205-E5B77EFBA925}">
      <dgm:prSet/>
      <dgm:spPr/>
      <dgm:t>
        <a:bodyPr/>
        <a:lstStyle/>
        <a:p>
          <a:endParaRPr lang="en-US"/>
        </a:p>
      </dgm:t>
    </dgm:pt>
    <dgm:pt modelId="{7E4D479F-5F68-4009-88F3-97A4A1DBACB0}" type="pres">
      <dgm:prSet presAssocID="{5F454F1B-F8AA-4419-9528-CD2A48363741}" presName="root" presStyleCnt="0">
        <dgm:presLayoutVars>
          <dgm:dir/>
          <dgm:resizeHandles val="exact"/>
        </dgm:presLayoutVars>
      </dgm:prSet>
      <dgm:spPr/>
    </dgm:pt>
    <dgm:pt modelId="{93B213E7-0970-4CC9-B417-1285D92205F0}" type="pres">
      <dgm:prSet presAssocID="{8F638626-128F-4D23-A29C-08BBC85607A8}" presName="compNode" presStyleCnt="0"/>
      <dgm:spPr/>
    </dgm:pt>
    <dgm:pt modelId="{DE788040-E5F3-4F6E-8B50-31211F08CCEE}" type="pres">
      <dgm:prSet presAssocID="{8F638626-128F-4D23-A29C-08BBC85607A8}" presName="bgRect" presStyleLbl="bgShp" presStyleIdx="0" presStyleCnt="3"/>
      <dgm:spPr/>
    </dgm:pt>
    <dgm:pt modelId="{32BD97F3-4FFC-4AE9-B0E8-EAE9C134B4F5}" type="pres">
      <dgm:prSet presAssocID="{8F638626-128F-4D23-A29C-08BBC85607A8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"/>
        </a:ext>
      </dgm:extLst>
    </dgm:pt>
    <dgm:pt modelId="{119CE1AD-D51D-440B-BC24-7A83BF3B9E45}" type="pres">
      <dgm:prSet presAssocID="{8F638626-128F-4D23-A29C-08BBC85607A8}" presName="spaceRect" presStyleCnt="0"/>
      <dgm:spPr/>
    </dgm:pt>
    <dgm:pt modelId="{C7AF16B4-209F-4B37-936E-1ABA223CCEF3}" type="pres">
      <dgm:prSet presAssocID="{8F638626-128F-4D23-A29C-08BBC85607A8}" presName="parTx" presStyleLbl="revTx" presStyleIdx="0" presStyleCnt="3">
        <dgm:presLayoutVars>
          <dgm:chMax val="0"/>
          <dgm:chPref val="0"/>
        </dgm:presLayoutVars>
      </dgm:prSet>
      <dgm:spPr/>
    </dgm:pt>
    <dgm:pt modelId="{CD505446-CF73-4583-BE22-7C2278BF6834}" type="pres">
      <dgm:prSet presAssocID="{71B15FB0-C8B5-488B-896E-DF266198603D}" presName="sibTrans" presStyleCnt="0"/>
      <dgm:spPr/>
    </dgm:pt>
    <dgm:pt modelId="{E97FEF23-8018-4376-892F-5D40541C7AF4}" type="pres">
      <dgm:prSet presAssocID="{28DE2DA7-163D-4897-B9D6-E45B543A6734}" presName="compNode" presStyleCnt="0"/>
      <dgm:spPr/>
    </dgm:pt>
    <dgm:pt modelId="{2FB39719-BEF0-46B8-AB9E-23E089154FF8}" type="pres">
      <dgm:prSet presAssocID="{28DE2DA7-163D-4897-B9D6-E45B543A6734}" presName="bgRect" presStyleLbl="bgShp" presStyleIdx="1" presStyleCnt="3"/>
      <dgm:spPr/>
    </dgm:pt>
    <dgm:pt modelId="{23B09BA0-1196-4244-9649-6B4DB9126AA6}" type="pres">
      <dgm:prSet presAssocID="{28DE2DA7-163D-4897-B9D6-E45B543A673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BE7EB81B-6801-47BC-B83A-FB535BC5E6F2}" type="pres">
      <dgm:prSet presAssocID="{28DE2DA7-163D-4897-B9D6-E45B543A6734}" presName="spaceRect" presStyleCnt="0"/>
      <dgm:spPr/>
    </dgm:pt>
    <dgm:pt modelId="{7FB7007F-E76F-4933-B4BE-1F506A2FA944}" type="pres">
      <dgm:prSet presAssocID="{28DE2DA7-163D-4897-B9D6-E45B543A6734}" presName="parTx" presStyleLbl="revTx" presStyleIdx="1" presStyleCnt="3">
        <dgm:presLayoutVars>
          <dgm:chMax val="0"/>
          <dgm:chPref val="0"/>
        </dgm:presLayoutVars>
      </dgm:prSet>
      <dgm:spPr/>
    </dgm:pt>
    <dgm:pt modelId="{5219152D-B224-4014-B89A-D3BD82062106}" type="pres">
      <dgm:prSet presAssocID="{82565465-21B9-47CB-A8AE-D041AD7D836A}" presName="sibTrans" presStyleCnt="0"/>
      <dgm:spPr/>
    </dgm:pt>
    <dgm:pt modelId="{2B3EA89B-79C6-49C0-871B-942A8FB86FAB}" type="pres">
      <dgm:prSet presAssocID="{83C79CB7-4739-44FD-B5A4-B42BB6C297FF}" presName="compNode" presStyleCnt="0"/>
      <dgm:spPr/>
    </dgm:pt>
    <dgm:pt modelId="{08D899DA-0C96-461C-8314-8FD5DAC47754}" type="pres">
      <dgm:prSet presAssocID="{83C79CB7-4739-44FD-B5A4-B42BB6C297FF}" presName="bgRect" presStyleLbl="bgShp" presStyleIdx="2" presStyleCnt="3"/>
      <dgm:spPr/>
    </dgm:pt>
    <dgm:pt modelId="{C83CB89F-9784-49AF-AD87-252D6BDBE566}" type="pres">
      <dgm:prSet presAssocID="{83C79CB7-4739-44FD-B5A4-B42BB6C297FF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art Phone"/>
        </a:ext>
      </dgm:extLst>
    </dgm:pt>
    <dgm:pt modelId="{9ACB598F-17B6-4015-BE73-C9C5C51DE6A0}" type="pres">
      <dgm:prSet presAssocID="{83C79CB7-4739-44FD-B5A4-B42BB6C297FF}" presName="spaceRect" presStyleCnt="0"/>
      <dgm:spPr/>
    </dgm:pt>
    <dgm:pt modelId="{7E87823B-A1B5-4A88-B574-5FF0757FD1E0}" type="pres">
      <dgm:prSet presAssocID="{83C79CB7-4739-44FD-B5A4-B42BB6C297FF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90BC450C-D1C9-436D-9205-E5B77EFBA925}" srcId="{5F454F1B-F8AA-4419-9528-CD2A48363741}" destId="{83C79CB7-4739-44FD-B5A4-B42BB6C297FF}" srcOrd="2" destOrd="0" parTransId="{428D57F0-84D3-4AE5-9ADF-18FB481EB5D8}" sibTransId="{AC297021-7282-409E-A8CF-1FA2500E9D27}"/>
    <dgm:cxn modelId="{81E2095F-27D7-4086-AC92-F033E3E150A4}" type="presOf" srcId="{8F638626-128F-4D23-A29C-08BBC85607A8}" destId="{C7AF16B4-209F-4B37-936E-1ABA223CCEF3}" srcOrd="0" destOrd="0" presId="urn:microsoft.com/office/officeart/2018/2/layout/IconVerticalSolidList"/>
    <dgm:cxn modelId="{FD55CD6F-1777-48B4-B7F6-09B6F2A180E5}" type="presOf" srcId="{5F454F1B-F8AA-4419-9528-CD2A48363741}" destId="{7E4D479F-5F68-4009-88F3-97A4A1DBACB0}" srcOrd="0" destOrd="0" presId="urn:microsoft.com/office/officeart/2018/2/layout/IconVerticalSolidList"/>
    <dgm:cxn modelId="{DB95CF7D-28AA-4BF1-AAF7-D94844FF9407}" srcId="{5F454F1B-F8AA-4419-9528-CD2A48363741}" destId="{28DE2DA7-163D-4897-B9D6-E45B543A6734}" srcOrd="1" destOrd="0" parTransId="{77782C1B-A51A-4F12-83B0-1F5B707F7174}" sibTransId="{82565465-21B9-47CB-A8AE-D041AD7D836A}"/>
    <dgm:cxn modelId="{8E8C05B2-8BC4-482C-A262-9891800CE053}" type="presOf" srcId="{28DE2DA7-163D-4897-B9D6-E45B543A6734}" destId="{7FB7007F-E76F-4933-B4BE-1F506A2FA944}" srcOrd="0" destOrd="0" presId="urn:microsoft.com/office/officeart/2018/2/layout/IconVerticalSolidList"/>
    <dgm:cxn modelId="{C48A9FC2-03F4-461E-ABA1-4C01D25C8964}" type="presOf" srcId="{83C79CB7-4739-44FD-B5A4-B42BB6C297FF}" destId="{7E87823B-A1B5-4A88-B574-5FF0757FD1E0}" srcOrd="0" destOrd="0" presId="urn:microsoft.com/office/officeart/2018/2/layout/IconVerticalSolidList"/>
    <dgm:cxn modelId="{BA49D1C4-FBBE-476F-970D-663EE45C9432}" srcId="{5F454F1B-F8AA-4419-9528-CD2A48363741}" destId="{8F638626-128F-4D23-A29C-08BBC85607A8}" srcOrd="0" destOrd="0" parTransId="{2B6CA4CC-07C5-435F-BE00-79104BA752B3}" sibTransId="{71B15FB0-C8B5-488B-896E-DF266198603D}"/>
    <dgm:cxn modelId="{8441315B-D6B1-4F10-9916-6FBC819C872F}" type="presParOf" srcId="{7E4D479F-5F68-4009-88F3-97A4A1DBACB0}" destId="{93B213E7-0970-4CC9-B417-1285D92205F0}" srcOrd="0" destOrd="0" presId="urn:microsoft.com/office/officeart/2018/2/layout/IconVerticalSolidList"/>
    <dgm:cxn modelId="{E814F7C2-5CEE-49E7-AB01-3AAB0950264D}" type="presParOf" srcId="{93B213E7-0970-4CC9-B417-1285D92205F0}" destId="{DE788040-E5F3-4F6E-8B50-31211F08CCEE}" srcOrd="0" destOrd="0" presId="urn:microsoft.com/office/officeart/2018/2/layout/IconVerticalSolidList"/>
    <dgm:cxn modelId="{730DFE92-2E0C-4FED-9C3D-D27C63DE57F8}" type="presParOf" srcId="{93B213E7-0970-4CC9-B417-1285D92205F0}" destId="{32BD97F3-4FFC-4AE9-B0E8-EAE9C134B4F5}" srcOrd="1" destOrd="0" presId="urn:microsoft.com/office/officeart/2018/2/layout/IconVerticalSolidList"/>
    <dgm:cxn modelId="{39B50DC7-3790-4FA5-8114-6928F4EC24D5}" type="presParOf" srcId="{93B213E7-0970-4CC9-B417-1285D92205F0}" destId="{119CE1AD-D51D-440B-BC24-7A83BF3B9E45}" srcOrd="2" destOrd="0" presId="urn:microsoft.com/office/officeart/2018/2/layout/IconVerticalSolidList"/>
    <dgm:cxn modelId="{C9E86737-2209-4D38-AD81-2192E3451859}" type="presParOf" srcId="{93B213E7-0970-4CC9-B417-1285D92205F0}" destId="{C7AF16B4-209F-4B37-936E-1ABA223CCEF3}" srcOrd="3" destOrd="0" presId="urn:microsoft.com/office/officeart/2018/2/layout/IconVerticalSolidList"/>
    <dgm:cxn modelId="{CFD513E9-6F7B-405C-B536-E8FE48BCCB1F}" type="presParOf" srcId="{7E4D479F-5F68-4009-88F3-97A4A1DBACB0}" destId="{CD505446-CF73-4583-BE22-7C2278BF6834}" srcOrd="1" destOrd="0" presId="urn:microsoft.com/office/officeart/2018/2/layout/IconVerticalSolidList"/>
    <dgm:cxn modelId="{B445ACFA-470B-4304-8033-AF45A16DD02B}" type="presParOf" srcId="{7E4D479F-5F68-4009-88F3-97A4A1DBACB0}" destId="{E97FEF23-8018-4376-892F-5D40541C7AF4}" srcOrd="2" destOrd="0" presId="urn:microsoft.com/office/officeart/2018/2/layout/IconVerticalSolidList"/>
    <dgm:cxn modelId="{7B6CF853-B57B-4A77-8A43-E56997C2414E}" type="presParOf" srcId="{E97FEF23-8018-4376-892F-5D40541C7AF4}" destId="{2FB39719-BEF0-46B8-AB9E-23E089154FF8}" srcOrd="0" destOrd="0" presId="urn:microsoft.com/office/officeart/2018/2/layout/IconVerticalSolidList"/>
    <dgm:cxn modelId="{1178C006-912E-4571-B280-3D9A99504617}" type="presParOf" srcId="{E97FEF23-8018-4376-892F-5D40541C7AF4}" destId="{23B09BA0-1196-4244-9649-6B4DB9126AA6}" srcOrd="1" destOrd="0" presId="urn:microsoft.com/office/officeart/2018/2/layout/IconVerticalSolidList"/>
    <dgm:cxn modelId="{6DCA77B3-3DB3-4736-8EB3-DC4E50239A81}" type="presParOf" srcId="{E97FEF23-8018-4376-892F-5D40541C7AF4}" destId="{BE7EB81B-6801-47BC-B83A-FB535BC5E6F2}" srcOrd="2" destOrd="0" presId="urn:microsoft.com/office/officeart/2018/2/layout/IconVerticalSolidList"/>
    <dgm:cxn modelId="{08E4B698-952C-4F99-B2F1-856E9A441F83}" type="presParOf" srcId="{E97FEF23-8018-4376-892F-5D40541C7AF4}" destId="{7FB7007F-E76F-4933-B4BE-1F506A2FA944}" srcOrd="3" destOrd="0" presId="urn:microsoft.com/office/officeart/2018/2/layout/IconVerticalSolidList"/>
    <dgm:cxn modelId="{578AC969-8D9C-4DE4-9550-581FA813CECC}" type="presParOf" srcId="{7E4D479F-5F68-4009-88F3-97A4A1DBACB0}" destId="{5219152D-B224-4014-B89A-D3BD82062106}" srcOrd="3" destOrd="0" presId="urn:microsoft.com/office/officeart/2018/2/layout/IconVerticalSolidList"/>
    <dgm:cxn modelId="{80288BBA-1BF9-4E0D-A693-44016F530457}" type="presParOf" srcId="{7E4D479F-5F68-4009-88F3-97A4A1DBACB0}" destId="{2B3EA89B-79C6-49C0-871B-942A8FB86FAB}" srcOrd="4" destOrd="0" presId="urn:microsoft.com/office/officeart/2018/2/layout/IconVerticalSolidList"/>
    <dgm:cxn modelId="{28A70341-031E-4FCE-869B-94A53C5C36D0}" type="presParOf" srcId="{2B3EA89B-79C6-49C0-871B-942A8FB86FAB}" destId="{08D899DA-0C96-461C-8314-8FD5DAC47754}" srcOrd="0" destOrd="0" presId="urn:microsoft.com/office/officeart/2018/2/layout/IconVerticalSolidList"/>
    <dgm:cxn modelId="{D897FC5F-B96C-4E13-A10A-74804C1DA8B1}" type="presParOf" srcId="{2B3EA89B-79C6-49C0-871B-942A8FB86FAB}" destId="{C83CB89F-9784-49AF-AD87-252D6BDBE566}" srcOrd="1" destOrd="0" presId="urn:microsoft.com/office/officeart/2018/2/layout/IconVerticalSolidList"/>
    <dgm:cxn modelId="{E3CDAC0F-067F-47BA-8299-6F4B945389AB}" type="presParOf" srcId="{2B3EA89B-79C6-49C0-871B-942A8FB86FAB}" destId="{9ACB598F-17B6-4015-BE73-C9C5C51DE6A0}" srcOrd="2" destOrd="0" presId="urn:microsoft.com/office/officeart/2018/2/layout/IconVerticalSolidList"/>
    <dgm:cxn modelId="{07597ECC-233F-4F71-B07B-2957708D72CE}" type="presParOf" srcId="{2B3EA89B-79C6-49C0-871B-942A8FB86FAB}" destId="{7E87823B-A1B5-4A88-B574-5FF0757FD1E0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9C63E86-418E-476C-9159-864B88EB6C1B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58CAF138-F2F9-4A7D-B30B-7EC750DCB68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Setup a Windows 365 Developer Program Account. </a:t>
          </a:r>
        </a:p>
      </dgm:t>
    </dgm:pt>
    <dgm:pt modelId="{789EB199-52EF-482F-A32C-30F4BC08FA31}" type="parTrans" cxnId="{A1EE0E39-C3EF-4F05-AADE-0DD0933278D7}">
      <dgm:prSet/>
      <dgm:spPr/>
      <dgm:t>
        <a:bodyPr/>
        <a:lstStyle/>
        <a:p>
          <a:endParaRPr lang="en-US"/>
        </a:p>
      </dgm:t>
    </dgm:pt>
    <dgm:pt modelId="{35910EDC-8BE9-43F1-9883-1161E08DB4C8}" type="sibTrans" cxnId="{A1EE0E39-C3EF-4F05-AADE-0DD0933278D7}">
      <dgm:prSet/>
      <dgm:spPr/>
      <dgm:t>
        <a:bodyPr/>
        <a:lstStyle/>
        <a:p>
          <a:endParaRPr lang="en-US"/>
        </a:p>
      </dgm:t>
    </dgm:pt>
    <dgm:pt modelId="{E86FC5FE-1111-4D19-89B8-EAA2C7A9FE1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Set WUFB Update Rings</a:t>
          </a:r>
        </a:p>
      </dgm:t>
    </dgm:pt>
    <dgm:pt modelId="{2B0BC854-A796-4480-A7B5-733970E7E215}" type="parTrans" cxnId="{3069AA43-DA18-4DA5-BE6B-CE266E960297}">
      <dgm:prSet/>
      <dgm:spPr/>
      <dgm:t>
        <a:bodyPr/>
        <a:lstStyle/>
        <a:p>
          <a:endParaRPr lang="en-US"/>
        </a:p>
      </dgm:t>
    </dgm:pt>
    <dgm:pt modelId="{A7CEA0ED-7DD1-4054-AA39-C12F62C1CB8E}" type="sibTrans" cxnId="{3069AA43-DA18-4DA5-BE6B-CE266E960297}">
      <dgm:prSet/>
      <dgm:spPr/>
      <dgm:t>
        <a:bodyPr/>
        <a:lstStyle/>
        <a:p>
          <a:endParaRPr lang="en-US"/>
        </a:p>
      </dgm:t>
    </dgm:pt>
    <dgm:pt modelId="{7794C6EF-AFB4-4988-A9C1-8D9D2C20460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Better Utilized Device Profiles </a:t>
          </a:r>
        </a:p>
      </dgm:t>
    </dgm:pt>
    <dgm:pt modelId="{54063EB7-9F4F-4C19-AD82-A6E0F4350D89}" type="parTrans" cxnId="{D9CF3190-4FDC-462B-8568-159077FA3FDD}">
      <dgm:prSet/>
      <dgm:spPr/>
      <dgm:t>
        <a:bodyPr/>
        <a:lstStyle/>
        <a:p>
          <a:endParaRPr lang="en-US"/>
        </a:p>
      </dgm:t>
    </dgm:pt>
    <dgm:pt modelId="{3315E4BA-9F9A-4745-893A-842D4A6837F3}" type="sibTrans" cxnId="{D9CF3190-4FDC-462B-8568-159077FA3FDD}">
      <dgm:prSet/>
      <dgm:spPr/>
      <dgm:t>
        <a:bodyPr/>
        <a:lstStyle/>
        <a:p>
          <a:endParaRPr lang="en-US"/>
        </a:p>
      </dgm:t>
    </dgm:pt>
    <dgm:pt modelId="{31D0688A-6526-4725-8B51-24E2956747F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3</a:t>
          </a:r>
          <a:r>
            <a:rPr lang="en-US" baseline="30000" dirty="0"/>
            <a:t>rd</a:t>
          </a:r>
          <a:r>
            <a:rPr lang="en-US" dirty="0"/>
            <a:t> Party App Management </a:t>
          </a:r>
        </a:p>
      </dgm:t>
    </dgm:pt>
    <dgm:pt modelId="{61F9E07E-82EE-46BB-ADC7-E1122130ECA8}" type="parTrans" cxnId="{E475BAC5-626B-41DC-A521-021394ACCA2A}">
      <dgm:prSet/>
      <dgm:spPr/>
      <dgm:t>
        <a:bodyPr/>
        <a:lstStyle/>
        <a:p>
          <a:endParaRPr lang="en-US"/>
        </a:p>
      </dgm:t>
    </dgm:pt>
    <dgm:pt modelId="{D9E1B614-E414-43E7-BD45-5C8A7FE08304}" type="sibTrans" cxnId="{E475BAC5-626B-41DC-A521-021394ACCA2A}">
      <dgm:prSet/>
      <dgm:spPr/>
      <dgm:t>
        <a:bodyPr/>
        <a:lstStyle/>
        <a:p>
          <a:endParaRPr lang="en-US"/>
        </a:p>
      </dgm:t>
    </dgm:pt>
    <dgm:pt modelId="{EC447B1D-D2AC-40FB-BFF6-59B978F33617}" type="pres">
      <dgm:prSet presAssocID="{29C63E86-418E-476C-9159-864B88EB6C1B}" presName="root" presStyleCnt="0">
        <dgm:presLayoutVars>
          <dgm:dir/>
          <dgm:resizeHandles val="exact"/>
        </dgm:presLayoutVars>
      </dgm:prSet>
      <dgm:spPr/>
    </dgm:pt>
    <dgm:pt modelId="{D919C64C-D39D-4E5E-9EA2-B5E38EC36714}" type="pres">
      <dgm:prSet presAssocID="{58CAF138-F2F9-4A7D-B30B-7EC750DCB683}" presName="compNode" presStyleCnt="0"/>
      <dgm:spPr/>
    </dgm:pt>
    <dgm:pt modelId="{0E0FB904-F344-4D89-9170-63B87718D258}" type="pres">
      <dgm:prSet presAssocID="{58CAF138-F2F9-4A7D-B30B-7EC750DCB683}" presName="bgRect" presStyleLbl="bgShp" presStyleIdx="0" presStyleCnt="4"/>
      <dgm:spPr/>
    </dgm:pt>
    <dgm:pt modelId="{87915CAF-EB8A-4FB7-BFA4-F1EACA0D9FD8}" type="pres">
      <dgm:prSet presAssocID="{58CAF138-F2F9-4A7D-B30B-7EC750DCB683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"/>
        </a:ext>
      </dgm:extLst>
    </dgm:pt>
    <dgm:pt modelId="{B6D6DF44-BD12-4E53-A467-0DD7012C94F1}" type="pres">
      <dgm:prSet presAssocID="{58CAF138-F2F9-4A7D-B30B-7EC750DCB683}" presName="spaceRect" presStyleCnt="0"/>
      <dgm:spPr/>
    </dgm:pt>
    <dgm:pt modelId="{FB6A2A25-EA4A-43C7-86B7-27F27CD42A64}" type="pres">
      <dgm:prSet presAssocID="{58CAF138-F2F9-4A7D-B30B-7EC750DCB683}" presName="parTx" presStyleLbl="revTx" presStyleIdx="0" presStyleCnt="4">
        <dgm:presLayoutVars>
          <dgm:chMax val="0"/>
          <dgm:chPref val="0"/>
        </dgm:presLayoutVars>
      </dgm:prSet>
      <dgm:spPr/>
    </dgm:pt>
    <dgm:pt modelId="{0588B7A3-80FB-4FC7-B4E0-EF7B8637D0E5}" type="pres">
      <dgm:prSet presAssocID="{35910EDC-8BE9-43F1-9883-1161E08DB4C8}" presName="sibTrans" presStyleCnt="0"/>
      <dgm:spPr/>
    </dgm:pt>
    <dgm:pt modelId="{A00B8566-CDA0-4513-928F-004756FDAFEC}" type="pres">
      <dgm:prSet presAssocID="{E86FC5FE-1111-4D19-89B8-EAA2C7A9FE14}" presName="compNode" presStyleCnt="0"/>
      <dgm:spPr/>
    </dgm:pt>
    <dgm:pt modelId="{02AA81F1-096D-495F-8839-5234D5843600}" type="pres">
      <dgm:prSet presAssocID="{E86FC5FE-1111-4D19-89B8-EAA2C7A9FE14}" presName="bgRect" presStyleLbl="bgShp" presStyleIdx="1" presStyleCnt="4"/>
      <dgm:spPr/>
    </dgm:pt>
    <dgm:pt modelId="{DB47CF35-6EFD-4723-8122-E8A4CEC409A4}" type="pres">
      <dgm:prSet presAssocID="{E86FC5FE-1111-4D19-89B8-EAA2C7A9FE14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B2D76D92-2E16-444C-9456-58845F6BD933}" type="pres">
      <dgm:prSet presAssocID="{E86FC5FE-1111-4D19-89B8-EAA2C7A9FE14}" presName="spaceRect" presStyleCnt="0"/>
      <dgm:spPr/>
    </dgm:pt>
    <dgm:pt modelId="{ACD56219-6FD5-4D55-B911-98B985510B2E}" type="pres">
      <dgm:prSet presAssocID="{E86FC5FE-1111-4D19-89B8-EAA2C7A9FE14}" presName="parTx" presStyleLbl="revTx" presStyleIdx="1" presStyleCnt="4">
        <dgm:presLayoutVars>
          <dgm:chMax val="0"/>
          <dgm:chPref val="0"/>
        </dgm:presLayoutVars>
      </dgm:prSet>
      <dgm:spPr/>
    </dgm:pt>
    <dgm:pt modelId="{A83C2FA2-3925-4B1D-B803-0F23E50F8A3F}" type="pres">
      <dgm:prSet presAssocID="{A7CEA0ED-7DD1-4054-AA39-C12F62C1CB8E}" presName="sibTrans" presStyleCnt="0"/>
      <dgm:spPr/>
    </dgm:pt>
    <dgm:pt modelId="{82257166-2D24-4258-8C20-A93188B61EF0}" type="pres">
      <dgm:prSet presAssocID="{7794C6EF-AFB4-4988-A9C1-8D9D2C204607}" presName="compNode" presStyleCnt="0"/>
      <dgm:spPr/>
    </dgm:pt>
    <dgm:pt modelId="{7601970F-5D84-4C2D-B2DC-5656D05F42A8}" type="pres">
      <dgm:prSet presAssocID="{7794C6EF-AFB4-4988-A9C1-8D9D2C204607}" presName="bgRect" presStyleLbl="bgShp" presStyleIdx="2" presStyleCnt="4"/>
      <dgm:spPr/>
    </dgm:pt>
    <dgm:pt modelId="{E58A9A4C-F906-44BE-971D-135102F05B4C}" type="pres">
      <dgm:prSet presAssocID="{7794C6EF-AFB4-4988-A9C1-8D9D2C204607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art Phone"/>
        </a:ext>
      </dgm:extLst>
    </dgm:pt>
    <dgm:pt modelId="{F1D16539-C23A-48FF-8F65-66AEF5BF57FF}" type="pres">
      <dgm:prSet presAssocID="{7794C6EF-AFB4-4988-A9C1-8D9D2C204607}" presName="spaceRect" presStyleCnt="0"/>
      <dgm:spPr/>
    </dgm:pt>
    <dgm:pt modelId="{E46AFB24-0171-4004-83B0-C6749EA4CA7B}" type="pres">
      <dgm:prSet presAssocID="{7794C6EF-AFB4-4988-A9C1-8D9D2C204607}" presName="parTx" presStyleLbl="revTx" presStyleIdx="2" presStyleCnt="4">
        <dgm:presLayoutVars>
          <dgm:chMax val="0"/>
          <dgm:chPref val="0"/>
        </dgm:presLayoutVars>
      </dgm:prSet>
      <dgm:spPr/>
    </dgm:pt>
    <dgm:pt modelId="{F9F6D4C2-0D9B-4E13-A917-005AF675A149}" type="pres">
      <dgm:prSet presAssocID="{3315E4BA-9F9A-4745-893A-842D4A6837F3}" presName="sibTrans" presStyleCnt="0"/>
      <dgm:spPr/>
    </dgm:pt>
    <dgm:pt modelId="{9F2FE3DA-2D81-4543-92BD-A7E3D502A6C4}" type="pres">
      <dgm:prSet presAssocID="{31D0688A-6526-4725-8B51-24E2956747FF}" presName="compNode" presStyleCnt="0"/>
      <dgm:spPr/>
    </dgm:pt>
    <dgm:pt modelId="{CFDB33CA-A302-4103-AAC5-2B33ED315FA9}" type="pres">
      <dgm:prSet presAssocID="{31D0688A-6526-4725-8B51-24E2956747FF}" presName="bgRect" presStyleLbl="bgShp" presStyleIdx="3" presStyleCnt="4"/>
      <dgm:spPr/>
    </dgm:pt>
    <dgm:pt modelId="{81B4D119-50BF-4013-82DA-0AC0E411360F}" type="pres">
      <dgm:prSet presAssocID="{31D0688A-6526-4725-8B51-24E2956747F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dhesive Bandage with solid fill"/>
        </a:ext>
      </dgm:extLst>
    </dgm:pt>
    <dgm:pt modelId="{C0C3BBD5-093D-41F5-BE7B-CE5EEB410F30}" type="pres">
      <dgm:prSet presAssocID="{31D0688A-6526-4725-8B51-24E2956747FF}" presName="spaceRect" presStyleCnt="0"/>
      <dgm:spPr/>
    </dgm:pt>
    <dgm:pt modelId="{E9692D14-B52E-4432-A3BF-5EE53AE01522}" type="pres">
      <dgm:prSet presAssocID="{31D0688A-6526-4725-8B51-24E2956747FF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C94AC334-D0DF-4703-9B22-98DF2205C66B}" type="presOf" srcId="{7794C6EF-AFB4-4988-A9C1-8D9D2C204607}" destId="{E46AFB24-0171-4004-83B0-C6749EA4CA7B}" srcOrd="0" destOrd="0" presId="urn:microsoft.com/office/officeart/2018/2/layout/IconVerticalSolidList"/>
    <dgm:cxn modelId="{A1EE0E39-C3EF-4F05-AADE-0DD0933278D7}" srcId="{29C63E86-418E-476C-9159-864B88EB6C1B}" destId="{58CAF138-F2F9-4A7D-B30B-7EC750DCB683}" srcOrd="0" destOrd="0" parTransId="{789EB199-52EF-482F-A32C-30F4BC08FA31}" sibTransId="{35910EDC-8BE9-43F1-9883-1161E08DB4C8}"/>
    <dgm:cxn modelId="{3069AA43-DA18-4DA5-BE6B-CE266E960297}" srcId="{29C63E86-418E-476C-9159-864B88EB6C1B}" destId="{E86FC5FE-1111-4D19-89B8-EAA2C7A9FE14}" srcOrd="1" destOrd="0" parTransId="{2B0BC854-A796-4480-A7B5-733970E7E215}" sibTransId="{A7CEA0ED-7DD1-4054-AA39-C12F62C1CB8E}"/>
    <dgm:cxn modelId="{665B1F59-0746-4E98-B9A4-38D363545279}" type="presOf" srcId="{E86FC5FE-1111-4D19-89B8-EAA2C7A9FE14}" destId="{ACD56219-6FD5-4D55-B911-98B985510B2E}" srcOrd="0" destOrd="0" presId="urn:microsoft.com/office/officeart/2018/2/layout/IconVerticalSolidList"/>
    <dgm:cxn modelId="{A6D4337B-3562-45D3-A2BD-B65CD578CAEC}" type="presOf" srcId="{29C63E86-418E-476C-9159-864B88EB6C1B}" destId="{EC447B1D-D2AC-40FB-BFF6-59B978F33617}" srcOrd="0" destOrd="0" presId="urn:microsoft.com/office/officeart/2018/2/layout/IconVerticalSolidList"/>
    <dgm:cxn modelId="{D9CF3190-4FDC-462B-8568-159077FA3FDD}" srcId="{29C63E86-418E-476C-9159-864B88EB6C1B}" destId="{7794C6EF-AFB4-4988-A9C1-8D9D2C204607}" srcOrd="2" destOrd="0" parTransId="{54063EB7-9F4F-4C19-AD82-A6E0F4350D89}" sibTransId="{3315E4BA-9F9A-4745-893A-842D4A6837F3}"/>
    <dgm:cxn modelId="{0DAFF796-6FB7-4EE4-8EAD-A4088EF819FA}" type="presOf" srcId="{31D0688A-6526-4725-8B51-24E2956747FF}" destId="{E9692D14-B52E-4432-A3BF-5EE53AE01522}" srcOrd="0" destOrd="0" presId="urn:microsoft.com/office/officeart/2018/2/layout/IconVerticalSolidList"/>
    <dgm:cxn modelId="{E475BAC5-626B-41DC-A521-021394ACCA2A}" srcId="{29C63E86-418E-476C-9159-864B88EB6C1B}" destId="{31D0688A-6526-4725-8B51-24E2956747FF}" srcOrd="3" destOrd="0" parTransId="{61F9E07E-82EE-46BB-ADC7-E1122130ECA8}" sibTransId="{D9E1B614-E414-43E7-BD45-5C8A7FE08304}"/>
    <dgm:cxn modelId="{7EE168E4-A04A-48D0-9C64-99FA87DC2CDE}" type="presOf" srcId="{58CAF138-F2F9-4A7D-B30B-7EC750DCB683}" destId="{FB6A2A25-EA4A-43C7-86B7-27F27CD42A64}" srcOrd="0" destOrd="0" presId="urn:microsoft.com/office/officeart/2018/2/layout/IconVerticalSolidList"/>
    <dgm:cxn modelId="{CCFFE59B-49C8-4D3B-A996-670F812AC9FD}" type="presParOf" srcId="{EC447B1D-D2AC-40FB-BFF6-59B978F33617}" destId="{D919C64C-D39D-4E5E-9EA2-B5E38EC36714}" srcOrd="0" destOrd="0" presId="urn:microsoft.com/office/officeart/2018/2/layout/IconVerticalSolidList"/>
    <dgm:cxn modelId="{7CEF22E1-133B-44E2-A2DD-7CBDB1AD4D7B}" type="presParOf" srcId="{D919C64C-D39D-4E5E-9EA2-B5E38EC36714}" destId="{0E0FB904-F344-4D89-9170-63B87718D258}" srcOrd="0" destOrd="0" presId="urn:microsoft.com/office/officeart/2018/2/layout/IconVerticalSolidList"/>
    <dgm:cxn modelId="{F684C5D3-0E80-4FAE-9CD0-D5DB8C225826}" type="presParOf" srcId="{D919C64C-D39D-4E5E-9EA2-B5E38EC36714}" destId="{87915CAF-EB8A-4FB7-BFA4-F1EACA0D9FD8}" srcOrd="1" destOrd="0" presId="urn:microsoft.com/office/officeart/2018/2/layout/IconVerticalSolidList"/>
    <dgm:cxn modelId="{7CB2B081-F33C-4135-B630-4496BBF149C2}" type="presParOf" srcId="{D919C64C-D39D-4E5E-9EA2-B5E38EC36714}" destId="{B6D6DF44-BD12-4E53-A467-0DD7012C94F1}" srcOrd="2" destOrd="0" presId="urn:microsoft.com/office/officeart/2018/2/layout/IconVerticalSolidList"/>
    <dgm:cxn modelId="{38170AC9-7873-448B-A5FD-E203E3A6C978}" type="presParOf" srcId="{D919C64C-D39D-4E5E-9EA2-B5E38EC36714}" destId="{FB6A2A25-EA4A-43C7-86B7-27F27CD42A64}" srcOrd="3" destOrd="0" presId="urn:microsoft.com/office/officeart/2018/2/layout/IconVerticalSolidList"/>
    <dgm:cxn modelId="{4201002F-2B6F-4C95-BD74-3B3FDD0F39D5}" type="presParOf" srcId="{EC447B1D-D2AC-40FB-BFF6-59B978F33617}" destId="{0588B7A3-80FB-4FC7-B4E0-EF7B8637D0E5}" srcOrd="1" destOrd="0" presId="urn:microsoft.com/office/officeart/2018/2/layout/IconVerticalSolidList"/>
    <dgm:cxn modelId="{AE10D567-A788-44CE-9818-2D58DAC381F3}" type="presParOf" srcId="{EC447B1D-D2AC-40FB-BFF6-59B978F33617}" destId="{A00B8566-CDA0-4513-928F-004756FDAFEC}" srcOrd="2" destOrd="0" presId="urn:microsoft.com/office/officeart/2018/2/layout/IconVerticalSolidList"/>
    <dgm:cxn modelId="{476361E6-C71B-4CAF-B8DF-C1ED3FBAA889}" type="presParOf" srcId="{A00B8566-CDA0-4513-928F-004756FDAFEC}" destId="{02AA81F1-096D-495F-8839-5234D5843600}" srcOrd="0" destOrd="0" presId="urn:microsoft.com/office/officeart/2018/2/layout/IconVerticalSolidList"/>
    <dgm:cxn modelId="{D056A70B-23B2-4748-A223-C7BF4D2B4353}" type="presParOf" srcId="{A00B8566-CDA0-4513-928F-004756FDAFEC}" destId="{DB47CF35-6EFD-4723-8122-E8A4CEC409A4}" srcOrd="1" destOrd="0" presId="urn:microsoft.com/office/officeart/2018/2/layout/IconVerticalSolidList"/>
    <dgm:cxn modelId="{F8465791-E37A-4690-B409-379055B22495}" type="presParOf" srcId="{A00B8566-CDA0-4513-928F-004756FDAFEC}" destId="{B2D76D92-2E16-444C-9456-58845F6BD933}" srcOrd="2" destOrd="0" presId="urn:microsoft.com/office/officeart/2018/2/layout/IconVerticalSolidList"/>
    <dgm:cxn modelId="{F08F4217-576E-482B-8ECC-5C1A84876FA7}" type="presParOf" srcId="{A00B8566-CDA0-4513-928F-004756FDAFEC}" destId="{ACD56219-6FD5-4D55-B911-98B985510B2E}" srcOrd="3" destOrd="0" presId="urn:microsoft.com/office/officeart/2018/2/layout/IconVerticalSolidList"/>
    <dgm:cxn modelId="{DEC364E8-3831-4DAE-A83A-CCE93B1257EA}" type="presParOf" srcId="{EC447B1D-D2AC-40FB-BFF6-59B978F33617}" destId="{A83C2FA2-3925-4B1D-B803-0F23E50F8A3F}" srcOrd="3" destOrd="0" presId="urn:microsoft.com/office/officeart/2018/2/layout/IconVerticalSolidList"/>
    <dgm:cxn modelId="{E230537E-2348-4545-93BC-9E98B3632FB2}" type="presParOf" srcId="{EC447B1D-D2AC-40FB-BFF6-59B978F33617}" destId="{82257166-2D24-4258-8C20-A93188B61EF0}" srcOrd="4" destOrd="0" presId="urn:microsoft.com/office/officeart/2018/2/layout/IconVerticalSolidList"/>
    <dgm:cxn modelId="{05C8C22B-5DDE-403D-B631-5FE853CCC74F}" type="presParOf" srcId="{82257166-2D24-4258-8C20-A93188B61EF0}" destId="{7601970F-5D84-4C2D-B2DC-5656D05F42A8}" srcOrd="0" destOrd="0" presId="urn:microsoft.com/office/officeart/2018/2/layout/IconVerticalSolidList"/>
    <dgm:cxn modelId="{BEF9DF5C-9E90-4CE3-AEC8-C8CD7823C9CC}" type="presParOf" srcId="{82257166-2D24-4258-8C20-A93188B61EF0}" destId="{E58A9A4C-F906-44BE-971D-135102F05B4C}" srcOrd="1" destOrd="0" presId="urn:microsoft.com/office/officeart/2018/2/layout/IconVerticalSolidList"/>
    <dgm:cxn modelId="{250B7A4E-52F0-4B83-AB8F-79D273BB2E44}" type="presParOf" srcId="{82257166-2D24-4258-8C20-A93188B61EF0}" destId="{F1D16539-C23A-48FF-8F65-66AEF5BF57FF}" srcOrd="2" destOrd="0" presId="urn:microsoft.com/office/officeart/2018/2/layout/IconVerticalSolidList"/>
    <dgm:cxn modelId="{D47F8BAA-5957-47E7-83E9-EFC3C2507F53}" type="presParOf" srcId="{82257166-2D24-4258-8C20-A93188B61EF0}" destId="{E46AFB24-0171-4004-83B0-C6749EA4CA7B}" srcOrd="3" destOrd="0" presId="urn:microsoft.com/office/officeart/2018/2/layout/IconVerticalSolidList"/>
    <dgm:cxn modelId="{5AE8650D-2B5A-401D-8081-1625D8152692}" type="presParOf" srcId="{EC447B1D-D2AC-40FB-BFF6-59B978F33617}" destId="{F9F6D4C2-0D9B-4E13-A917-005AF675A149}" srcOrd="5" destOrd="0" presId="urn:microsoft.com/office/officeart/2018/2/layout/IconVerticalSolidList"/>
    <dgm:cxn modelId="{911602FE-DD26-48B6-980C-EF95685C8586}" type="presParOf" srcId="{EC447B1D-D2AC-40FB-BFF6-59B978F33617}" destId="{9F2FE3DA-2D81-4543-92BD-A7E3D502A6C4}" srcOrd="6" destOrd="0" presId="urn:microsoft.com/office/officeart/2018/2/layout/IconVerticalSolidList"/>
    <dgm:cxn modelId="{989864E5-6A45-4400-8752-8810EA77E058}" type="presParOf" srcId="{9F2FE3DA-2D81-4543-92BD-A7E3D502A6C4}" destId="{CFDB33CA-A302-4103-AAC5-2B33ED315FA9}" srcOrd="0" destOrd="0" presId="urn:microsoft.com/office/officeart/2018/2/layout/IconVerticalSolidList"/>
    <dgm:cxn modelId="{0B7E97BF-D667-4FDB-9A94-50E2CC5C2668}" type="presParOf" srcId="{9F2FE3DA-2D81-4543-92BD-A7E3D502A6C4}" destId="{81B4D119-50BF-4013-82DA-0AC0E411360F}" srcOrd="1" destOrd="0" presId="urn:microsoft.com/office/officeart/2018/2/layout/IconVerticalSolidList"/>
    <dgm:cxn modelId="{98688662-F64F-49B9-92B3-DCCBE5FA23E5}" type="presParOf" srcId="{9F2FE3DA-2D81-4543-92BD-A7E3D502A6C4}" destId="{C0C3BBD5-093D-41F5-BE7B-CE5EEB410F30}" srcOrd="2" destOrd="0" presId="urn:microsoft.com/office/officeart/2018/2/layout/IconVerticalSolidList"/>
    <dgm:cxn modelId="{579C842E-C75A-4C12-B05B-2E0ECB615F53}" type="presParOf" srcId="{9F2FE3DA-2D81-4543-92BD-A7E3D502A6C4}" destId="{E9692D14-B52E-4432-A3BF-5EE53AE01522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2B15762-8DAA-4EE6-82FE-10942BC972C9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613A0C0-7226-475E-AED4-D2EB07B73674}">
      <dgm:prSet/>
      <dgm:spPr/>
      <dgm:t>
        <a:bodyPr/>
        <a:lstStyle/>
        <a:p>
          <a:r>
            <a:rPr lang="en-US">
              <a:latin typeface="Calibri Light" panose="020F0302020204030204"/>
            </a:rPr>
            <a:t>Find Application </a:t>
          </a:r>
          <a:endParaRPr lang="en-US"/>
        </a:p>
      </dgm:t>
    </dgm:pt>
    <dgm:pt modelId="{AED31E0D-D805-423E-B63B-40AC29691F48}" type="parTrans" cxnId="{F6898686-1F1C-4028-98A6-F00334BA3E1D}">
      <dgm:prSet/>
      <dgm:spPr/>
      <dgm:t>
        <a:bodyPr/>
        <a:lstStyle/>
        <a:p>
          <a:endParaRPr lang="en-US"/>
        </a:p>
      </dgm:t>
    </dgm:pt>
    <dgm:pt modelId="{4F4A1D1B-522B-41E8-9917-45A4D1CBEB2A}" type="sibTrans" cxnId="{F6898686-1F1C-4028-98A6-F00334BA3E1D}">
      <dgm:prSet/>
      <dgm:spPr/>
      <dgm:t>
        <a:bodyPr/>
        <a:lstStyle/>
        <a:p>
          <a:endParaRPr lang="en-US"/>
        </a:p>
      </dgm:t>
    </dgm:pt>
    <dgm:pt modelId="{96EDD239-355B-4154-A0DE-331FC49EDB3C}">
      <dgm:prSet/>
      <dgm:spPr/>
      <dgm:t>
        <a:bodyPr/>
        <a:lstStyle/>
        <a:p>
          <a:r>
            <a:rPr lang="en-US">
              <a:latin typeface="Calibri Light" panose="020F0302020204030204"/>
            </a:rPr>
            <a:t>Download </a:t>
          </a:r>
          <a:endParaRPr lang="en-US"/>
        </a:p>
      </dgm:t>
    </dgm:pt>
    <dgm:pt modelId="{D5B0C052-EC02-4676-A587-09C8D9F89D96}" type="parTrans" cxnId="{BA8DCD9F-54EA-49DB-83C2-90AAD866945B}">
      <dgm:prSet/>
      <dgm:spPr/>
      <dgm:t>
        <a:bodyPr/>
        <a:lstStyle/>
        <a:p>
          <a:endParaRPr lang="en-US"/>
        </a:p>
      </dgm:t>
    </dgm:pt>
    <dgm:pt modelId="{109DC382-2D98-4458-AEA5-FBB4AF14232E}" type="sibTrans" cxnId="{BA8DCD9F-54EA-49DB-83C2-90AAD866945B}">
      <dgm:prSet/>
      <dgm:spPr/>
      <dgm:t>
        <a:bodyPr/>
        <a:lstStyle/>
        <a:p>
          <a:endParaRPr lang="en-US"/>
        </a:p>
      </dgm:t>
    </dgm:pt>
    <dgm:pt modelId="{FFAADE65-56F6-4CC3-98CC-9A8F1B643560}">
      <dgm:prSet/>
      <dgm:spPr/>
      <dgm:t>
        <a:bodyPr/>
        <a:lstStyle/>
        <a:p>
          <a:r>
            <a:rPr lang="en-US">
              <a:latin typeface="Calibri Light" panose="020F0302020204030204"/>
            </a:rPr>
            <a:t>Package App</a:t>
          </a:r>
          <a:endParaRPr lang="en-US"/>
        </a:p>
      </dgm:t>
    </dgm:pt>
    <dgm:pt modelId="{4975E4AF-57A8-4AE4-A5AA-962F3095E43D}" type="parTrans" cxnId="{D22FDCAF-56D1-4198-A611-13ABB2067BDC}">
      <dgm:prSet/>
      <dgm:spPr/>
      <dgm:t>
        <a:bodyPr/>
        <a:lstStyle/>
        <a:p>
          <a:endParaRPr lang="en-US"/>
        </a:p>
      </dgm:t>
    </dgm:pt>
    <dgm:pt modelId="{BA092CF9-88D5-4F77-B90A-3CEB4C1988B6}" type="sibTrans" cxnId="{D22FDCAF-56D1-4198-A611-13ABB2067BDC}">
      <dgm:prSet/>
      <dgm:spPr/>
      <dgm:t>
        <a:bodyPr/>
        <a:lstStyle/>
        <a:p>
          <a:endParaRPr lang="en-US"/>
        </a:p>
      </dgm:t>
    </dgm:pt>
    <dgm:pt modelId="{531C1601-F1B0-4B8E-B424-1739D850AD29}">
      <dgm:prSet phldr="0"/>
      <dgm:spPr/>
      <dgm:t>
        <a:bodyPr/>
        <a:lstStyle/>
        <a:p>
          <a:r>
            <a:rPr lang="en-US">
              <a:latin typeface="Calibri Light" panose="020F0302020204030204"/>
            </a:rPr>
            <a:t>Import to Intune </a:t>
          </a:r>
          <a:endParaRPr lang="en-US"/>
        </a:p>
      </dgm:t>
    </dgm:pt>
    <dgm:pt modelId="{2EDDF561-387C-4D65-8558-2AF281F1DDC6}" type="parTrans" cxnId="{AFD7D9EC-465D-49F2-84A8-91BFF29666D1}">
      <dgm:prSet/>
      <dgm:spPr/>
      <dgm:t>
        <a:bodyPr/>
        <a:lstStyle/>
        <a:p>
          <a:endParaRPr lang="en-US"/>
        </a:p>
      </dgm:t>
    </dgm:pt>
    <dgm:pt modelId="{4E1EE148-FF05-4870-983E-DAA8B2B999A1}" type="sibTrans" cxnId="{AFD7D9EC-465D-49F2-84A8-91BFF29666D1}">
      <dgm:prSet/>
      <dgm:spPr/>
      <dgm:t>
        <a:bodyPr/>
        <a:lstStyle/>
        <a:p>
          <a:endParaRPr lang="en-US"/>
        </a:p>
      </dgm:t>
    </dgm:pt>
    <dgm:pt modelId="{2CCA3DA5-7B92-4D53-8BCA-C1ABD0BCF491}">
      <dgm:prSet phldr="0"/>
      <dgm:spPr/>
      <dgm:t>
        <a:bodyPr/>
        <a:lstStyle/>
        <a:p>
          <a:r>
            <a:rPr lang="en-US">
              <a:latin typeface="Calibri Light" panose="020F0302020204030204"/>
            </a:rPr>
            <a:t>Find install/uninstall command </a:t>
          </a:r>
        </a:p>
      </dgm:t>
    </dgm:pt>
    <dgm:pt modelId="{3ADDD057-C791-4E08-9812-7EFAEB43BAEA}" type="parTrans" cxnId="{1B48BF25-8F94-4ACB-BD0E-213585CC295E}">
      <dgm:prSet/>
      <dgm:spPr/>
      <dgm:t>
        <a:bodyPr/>
        <a:lstStyle/>
        <a:p>
          <a:endParaRPr lang="en-US"/>
        </a:p>
      </dgm:t>
    </dgm:pt>
    <dgm:pt modelId="{CD791C67-3503-465A-9688-96EE40AF4DEC}" type="sibTrans" cxnId="{1B48BF25-8F94-4ACB-BD0E-213585CC295E}">
      <dgm:prSet/>
      <dgm:spPr/>
      <dgm:t>
        <a:bodyPr/>
        <a:lstStyle/>
        <a:p>
          <a:endParaRPr lang="en-US"/>
        </a:p>
      </dgm:t>
    </dgm:pt>
    <dgm:pt modelId="{5B2ACC77-D548-4F86-8DB8-E3508D7113B9}">
      <dgm:prSet phldr="0"/>
      <dgm:spPr/>
      <dgm:t>
        <a:bodyPr/>
        <a:lstStyle/>
        <a:p>
          <a:r>
            <a:rPr lang="en-US">
              <a:latin typeface="Calibri Light" panose="020F0302020204030204"/>
            </a:rPr>
            <a:t>Vulnerability </a:t>
          </a:r>
          <a:endParaRPr lang="en-US"/>
        </a:p>
      </dgm:t>
    </dgm:pt>
    <dgm:pt modelId="{B3B71E78-A09C-4475-AC64-6E5827A89FA3}" type="parTrans" cxnId="{84B667F0-5BCE-4451-BC79-0AF54E4F9001}">
      <dgm:prSet/>
      <dgm:spPr/>
      <dgm:t>
        <a:bodyPr/>
        <a:lstStyle/>
        <a:p>
          <a:endParaRPr lang="en-US"/>
        </a:p>
      </dgm:t>
    </dgm:pt>
    <dgm:pt modelId="{703291A6-4BEE-4CF5-B6FA-090ABF4533D0}" type="sibTrans" cxnId="{84B667F0-5BCE-4451-BC79-0AF54E4F9001}">
      <dgm:prSet/>
      <dgm:spPr/>
      <dgm:t>
        <a:bodyPr/>
        <a:lstStyle/>
        <a:p>
          <a:endParaRPr lang="en-US"/>
        </a:p>
      </dgm:t>
    </dgm:pt>
    <dgm:pt modelId="{A501B8BB-5F13-4C8F-BBCA-36CFAFF86D47}">
      <dgm:prSet phldr="0"/>
      <dgm:spPr/>
      <dgm:t>
        <a:bodyPr/>
        <a:lstStyle/>
        <a:p>
          <a:r>
            <a:rPr lang="en-US">
              <a:latin typeface="Calibri Light" panose="020F0302020204030204"/>
            </a:rPr>
            <a:t>Find Updated Application </a:t>
          </a:r>
        </a:p>
      </dgm:t>
    </dgm:pt>
    <dgm:pt modelId="{37AA1DE6-6129-48A7-8822-9799CA1A63D0}" type="parTrans" cxnId="{7748C43E-D9C7-4AD7-92FE-42FDF13947F6}">
      <dgm:prSet/>
      <dgm:spPr/>
      <dgm:t>
        <a:bodyPr/>
        <a:lstStyle/>
        <a:p>
          <a:endParaRPr lang="en-US"/>
        </a:p>
      </dgm:t>
    </dgm:pt>
    <dgm:pt modelId="{E564B21F-3629-425A-8876-49EF6D278333}" type="sibTrans" cxnId="{7748C43E-D9C7-4AD7-92FE-42FDF13947F6}">
      <dgm:prSet/>
      <dgm:spPr/>
      <dgm:t>
        <a:bodyPr/>
        <a:lstStyle/>
        <a:p>
          <a:endParaRPr lang="en-US"/>
        </a:p>
      </dgm:t>
    </dgm:pt>
    <dgm:pt modelId="{FC8CBCCC-7C76-43F2-8482-D666CC383D1E}">
      <dgm:prSet phldr="0"/>
      <dgm:spPr/>
      <dgm:t>
        <a:bodyPr/>
        <a:lstStyle/>
        <a:p>
          <a:r>
            <a:rPr lang="en-US">
              <a:latin typeface="Calibri Light" panose="020F0302020204030204"/>
            </a:rPr>
            <a:t>Download </a:t>
          </a:r>
          <a:endParaRPr lang="en-US"/>
        </a:p>
      </dgm:t>
    </dgm:pt>
    <dgm:pt modelId="{86F23449-2FF0-47BE-A593-3768A6E6413E}" type="parTrans" cxnId="{C9FB1842-5FB9-45D1-B174-28AD01EEFD84}">
      <dgm:prSet/>
      <dgm:spPr/>
      <dgm:t>
        <a:bodyPr/>
        <a:lstStyle/>
        <a:p>
          <a:endParaRPr lang="en-US"/>
        </a:p>
      </dgm:t>
    </dgm:pt>
    <dgm:pt modelId="{278D5EAA-0611-455F-B1AE-BD0BB4ADE6FC}" type="sibTrans" cxnId="{C9FB1842-5FB9-45D1-B174-28AD01EEFD84}">
      <dgm:prSet/>
      <dgm:spPr/>
      <dgm:t>
        <a:bodyPr/>
        <a:lstStyle/>
        <a:p>
          <a:endParaRPr lang="en-US"/>
        </a:p>
      </dgm:t>
    </dgm:pt>
    <dgm:pt modelId="{D1CCC15D-0FBC-4CF1-BDDB-24EF12C56B4D}">
      <dgm:prSet phldr="0"/>
      <dgm:spPr/>
      <dgm:t>
        <a:bodyPr/>
        <a:lstStyle/>
        <a:p>
          <a:r>
            <a:rPr lang="en-US">
              <a:latin typeface="Calibri Light" panose="020F0302020204030204"/>
            </a:rPr>
            <a:t>Package App</a:t>
          </a:r>
        </a:p>
      </dgm:t>
    </dgm:pt>
    <dgm:pt modelId="{D2BED8DF-E855-4F7E-84DA-21C72B1D19EB}" type="parTrans" cxnId="{345AA904-9CAB-4F2F-B029-573DB7D4DECD}">
      <dgm:prSet/>
      <dgm:spPr/>
      <dgm:t>
        <a:bodyPr/>
        <a:lstStyle/>
        <a:p>
          <a:endParaRPr lang="en-US"/>
        </a:p>
      </dgm:t>
    </dgm:pt>
    <dgm:pt modelId="{BD3CC015-DDA9-441F-8EE0-B3D614497F53}" type="sibTrans" cxnId="{345AA904-9CAB-4F2F-B029-573DB7D4DECD}">
      <dgm:prSet/>
      <dgm:spPr/>
      <dgm:t>
        <a:bodyPr/>
        <a:lstStyle/>
        <a:p>
          <a:endParaRPr lang="en-US"/>
        </a:p>
      </dgm:t>
    </dgm:pt>
    <dgm:pt modelId="{6B1A2AB5-4D5F-4384-A071-C16F351E079B}">
      <dgm:prSet phldr="0"/>
      <dgm:spPr/>
      <dgm:t>
        <a:bodyPr/>
        <a:lstStyle/>
        <a:p>
          <a:r>
            <a:rPr lang="en-US">
              <a:latin typeface="Calibri Light" panose="020F0302020204030204"/>
            </a:rPr>
            <a:t>Import to Intune </a:t>
          </a:r>
          <a:endParaRPr lang="en-US"/>
        </a:p>
      </dgm:t>
    </dgm:pt>
    <dgm:pt modelId="{CA5F3554-E54A-430C-9CF2-E7306A674B1B}" type="parTrans" cxnId="{415686F6-F861-4B40-B59B-37D51E772B1F}">
      <dgm:prSet/>
      <dgm:spPr/>
      <dgm:t>
        <a:bodyPr/>
        <a:lstStyle/>
        <a:p>
          <a:endParaRPr lang="en-US"/>
        </a:p>
      </dgm:t>
    </dgm:pt>
    <dgm:pt modelId="{8324CAB8-5BD7-48AB-B0AA-46674C89EC84}" type="sibTrans" cxnId="{415686F6-F861-4B40-B59B-37D51E772B1F}">
      <dgm:prSet/>
      <dgm:spPr/>
      <dgm:t>
        <a:bodyPr/>
        <a:lstStyle/>
        <a:p>
          <a:endParaRPr lang="en-US"/>
        </a:p>
      </dgm:t>
    </dgm:pt>
    <dgm:pt modelId="{72213319-5E9E-496C-95AB-57F3A90EFFE9}">
      <dgm:prSet phldr="0"/>
      <dgm:spPr/>
      <dgm:t>
        <a:bodyPr/>
        <a:lstStyle/>
        <a:p>
          <a:r>
            <a:rPr lang="en-US">
              <a:latin typeface="Calibri Light" panose="020F0302020204030204"/>
            </a:rPr>
            <a:t>Deploy </a:t>
          </a:r>
        </a:p>
      </dgm:t>
    </dgm:pt>
    <dgm:pt modelId="{9A03FC0D-07A3-4149-AB9B-CACCCE92923B}" type="parTrans" cxnId="{E3864CD7-AAB8-4D91-890E-0033FBB3DC39}">
      <dgm:prSet/>
      <dgm:spPr/>
      <dgm:t>
        <a:bodyPr/>
        <a:lstStyle/>
        <a:p>
          <a:endParaRPr lang="en-US"/>
        </a:p>
      </dgm:t>
    </dgm:pt>
    <dgm:pt modelId="{55257240-9D73-4C57-A4FB-8A797FFE73BA}" type="sibTrans" cxnId="{E3864CD7-AAB8-4D91-890E-0033FBB3DC39}">
      <dgm:prSet/>
      <dgm:spPr/>
      <dgm:t>
        <a:bodyPr/>
        <a:lstStyle/>
        <a:p>
          <a:endParaRPr lang="en-US"/>
        </a:p>
      </dgm:t>
    </dgm:pt>
    <dgm:pt modelId="{A90E5BBE-49B8-4FA4-A2FC-16FE2341715D}">
      <dgm:prSet phldr="0"/>
      <dgm:spPr/>
      <dgm:t>
        <a:bodyPr/>
        <a:lstStyle/>
        <a:p>
          <a:r>
            <a:rPr lang="en-US">
              <a:latin typeface="Calibri Light" panose="020F0302020204030204"/>
            </a:rPr>
            <a:t>Supersedence old app</a:t>
          </a:r>
        </a:p>
      </dgm:t>
    </dgm:pt>
    <dgm:pt modelId="{03F33A51-62D4-45BC-B0FE-3456D8EAD570}" type="parTrans" cxnId="{F659E469-B9F1-4574-88C9-81864E8E2F63}">
      <dgm:prSet/>
      <dgm:spPr/>
      <dgm:t>
        <a:bodyPr/>
        <a:lstStyle/>
        <a:p>
          <a:endParaRPr lang="en-US"/>
        </a:p>
      </dgm:t>
    </dgm:pt>
    <dgm:pt modelId="{44B4DC55-BA54-46BF-A941-148BD569F4CA}" type="sibTrans" cxnId="{F659E469-B9F1-4574-88C9-81864E8E2F63}">
      <dgm:prSet/>
      <dgm:spPr/>
      <dgm:t>
        <a:bodyPr/>
        <a:lstStyle/>
        <a:p>
          <a:endParaRPr lang="en-US"/>
        </a:p>
      </dgm:t>
    </dgm:pt>
    <dgm:pt modelId="{1C567773-A323-4986-B9D5-8B55585A68C2}">
      <dgm:prSet phldr="0"/>
      <dgm:spPr/>
      <dgm:t>
        <a:bodyPr/>
        <a:lstStyle/>
        <a:p>
          <a:r>
            <a:rPr lang="en-US">
              <a:latin typeface="Calibri Light" panose="020F0302020204030204"/>
            </a:rPr>
            <a:t>Deploy</a:t>
          </a:r>
        </a:p>
      </dgm:t>
    </dgm:pt>
    <dgm:pt modelId="{267B7BAB-822A-49C3-B4C9-E44C1B00CED5}" type="parTrans" cxnId="{D0C02904-9999-4CCA-829C-2D40B501A86E}">
      <dgm:prSet/>
      <dgm:spPr/>
      <dgm:t>
        <a:bodyPr/>
        <a:lstStyle/>
        <a:p>
          <a:endParaRPr lang="en-US"/>
        </a:p>
      </dgm:t>
    </dgm:pt>
    <dgm:pt modelId="{E9030ACB-8815-49A6-BA47-5D7CDBE1F371}" type="sibTrans" cxnId="{D0C02904-9999-4CCA-829C-2D40B501A86E}">
      <dgm:prSet/>
      <dgm:spPr/>
      <dgm:t>
        <a:bodyPr/>
        <a:lstStyle/>
        <a:p>
          <a:endParaRPr lang="en-US"/>
        </a:p>
      </dgm:t>
    </dgm:pt>
    <dgm:pt modelId="{5EE69FD7-92C0-4EAB-9914-84577B40B840}" type="pres">
      <dgm:prSet presAssocID="{92B15762-8DAA-4EE6-82FE-10942BC972C9}" presName="diagram" presStyleCnt="0">
        <dgm:presLayoutVars>
          <dgm:dir/>
          <dgm:resizeHandles val="exact"/>
        </dgm:presLayoutVars>
      </dgm:prSet>
      <dgm:spPr/>
    </dgm:pt>
    <dgm:pt modelId="{48D481E8-B115-4E78-B446-7EF2F21DAABD}" type="pres">
      <dgm:prSet presAssocID="{C613A0C0-7226-475E-AED4-D2EB07B73674}" presName="node" presStyleLbl="node1" presStyleIdx="0" presStyleCnt="13">
        <dgm:presLayoutVars>
          <dgm:bulletEnabled val="1"/>
        </dgm:presLayoutVars>
      </dgm:prSet>
      <dgm:spPr/>
    </dgm:pt>
    <dgm:pt modelId="{71D0FE6E-10E8-4C61-B3FF-CE9C2F7BF4C8}" type="pres">
      <dgm:prSet presAssocID="{4F4A1D1B-522B-41E8-9917-45A4D1CBEB2A}" presName="sibTrans" presStyleLbl="sibTrans2D1" presStyleIdx="0" presStyleCnt="12"/>
      <dgm:spPr/>
    </dgm:pt>
    <dgm:pt modelId="{61839E05-7441-46F9-A9C6-23AA4AB4BB17}" type="pres">
      <dgm:prSet presAssocID="{4F4A1D1B-522B-41E8-9917-45A4D1CBEB2A}" presName="connectorText" presStyleLbl="sibTrans2D1" presStyleIdx="0" presStyleCnt="12"/>
      <dgm:spPr/>
    </dgm:pt>
    <dgm:pt modelId="{012AB93A-9E1E-4CAC-9979-F8610033BA9E}" type="pres">
      <dgm:prSet presAssocID="{96EDD239-355B-4154-A0DE-331FC49EDB3C}" presName="node" presStyleLbl="node1" presStyleIdx="1" presStyleCnt="13">
        <dgm:presLayoutVars>
          <dgm:bulletEnabled val="1"/>
        </dgm:presLayoutVars>
      </dgm:prSet>
      <dgm:spPr/>
    </dgm:pt>
    <dgm:pt modelId="{6F57BA43-27D9-43CB-84EC-045A3E2957A8}" type="pres">
      <dgm:prSet presAssocID="{109DC382-2D98-4458-AEA5-FBB4AF14232E}" presName="sibTrans" presStyleLbl="sibTrans2D1" presStyleIdx="1" presStyleCnt="12"/>
      <dgm:spPr/>
    </dgm:pt>
    <dgm:pt modelId="{55803CEA-DFEE-428F-A89B-07CB4B1A7C13}" type="pres">
      <dgm:prSet presAssocID="{109DC382-2D98-4458-AEA5-FBB4AF14232E}" presName="connectorText" presStyleLbl="sibTrans2D1" presStyleIdx="1" presStyleCnt="12"/>
      <dgm:spPr/>
    </dgm:pt>
    <dgm:pt modelId="{FC6350F8-8941-4711-AE0F-405EF8958DF8}" type="pres">
      <dgm:prSet presAssocID="{FFAADE65-56F6-4CC3-98CC-9A8F1B643560}" presName="node" presStyleLbl="node1" presStyleIdx="2" presStyleCnt="13">
        <dgm:presLayoutVars>
          <dgm:bulletEnabled val="1"/>
        </dgm:presLayoutVars>
      </dgm:prSet>
      <dgm:spPr/>
    </dgm:pt>
    <dgm:pt modelId="{C9E81611-A2B0-4CF1-8667-CDE6DCFD7FEE}" type="pres">
      <dgm:prSet presAssocID="{BA092CF9-88D5-4F77-B90A-3CEB4C1988B6}" presName="sibTrans" presStyleLbl="sibTrans2D1" presStyleIdx="2" presStyleCnt="12"/>
      <dgm:spPr/>
    </dgm:pt>
    <dgm:pt modelId="{394410E7-0DA0-492B-BEAC-5F24F257E38B}" type="pres">
      <dgm:prSet presAssocID="{BA092CF9-88D5-4F77-B90A-3CEB4C1988B6}" presName="connectorText" presStyleLbl="sibTrans2D1" presStyleIdx="2" presStyleCnt="12"/>
      <dgm:spPr/>
    </dgm:pt>
    <dgm:pt modelId="{3EAF84AF-9A8E-4C47-9239-AE9BC02D4E22}" type="pres">
      <dgm:prSet presAssocID="{531C1601-F1B0-4B8E-B424-1739D850AD29}" presName="node" presStyleLbl="node1" presStyleIdx="3" presStyleCnt="13">
        <dgm:presLayoutVars>
          <dgm:bulletEnabled val="1"/>
        </dgm:presLayoutVars>
      </dgm:prSet>
      <dgm:spPr/>
    </dgm:pt>
    <dgm:pt modelId="{C1912727-6594-4B0D-B94D-D7AB90F661F0}" type="pres">
      <dgm:prSet presAssocID="{4E1EE148-FF05-4870-983E-DAA8B2B999A1}" presName="sibTrans" presStyleLbl="sibTrans2D1" presStyleIdx="3" presStyleCnt="12"/>
      <dgm:spPr/>
    </dgm:pt>
    <dgm:pt modelId="{3DB6324F-6BC1-4DE7-BEBA-D785B10AA6D8}" type="pres">
      <dgm:prSet presAssocID="{4E1EE148-FF05-4870-983E-DAA8B2B999A1}" presName="connectorText" presStyleLbl="sibTrans2D1" presStyleIdx="3" presStyleCnt="12"/>
      <dgm:spPr/>
    </dgm:pt>
    <dgm:pt modelId="{E5531122-1AD8-4482-91D8-8998A02DA90D}" type="pres">
      <dgm:prSet presAssocID="{2CCA3DA5-7B92-4D53-8BCA-C1ABD0BCF491}" presName="node" presStyleLbl="node1" presStyleIdx="4" presStyleCnt="13">
        <dgm:presLayoutVars>
          <dgm:bulletEnabled val="1"/>
        </dgm:presLayoutVars>
      </dgm:prSet>
      <dgm:spPr/>
    </dgm:pt>
    <dgm:pt modelId="{A193F15D-541B-41E5-A6C2-7D0E3438CB4C}" type="pres">
      <dgm:prSet presAssocID="{CD791C67-3503-465A-9688-96EE40AF4DEC}" presName="sibTrans" presStyleLbl="sibTrans2D1" presStyleIdx="4" presStyleCnt="12"/>
      <dgm:spPr/>
    </dgm:pt>
    <dgm:pt modelId="{D7492E7D-BEBE-472D-ACCF-EE248E1F7854}" type="pres">
      <dgm:prSet presAssocID="{CD791C67-3503-465A-9688-96EE40AF4DEC}" presName="connectorText" presStyleLbl="sibTrans2D1" presStyleIdx="4" presStyleCnt="12"/>
      <dgm:spPr/>
    </dgm:pt>
    <dgm:pt modelId="{541D86F3-AEB9-4632-8037-BA52AE2D72EF}" type="pres">
      <dgm:prSet presAssocID="{72213319-5E9E-496C-95AB-57F3A90EFFE9}" presName="node" presStyleLbl="node1" presStyleIdx="5" presStyleCnt="13">
        <dgm:presLayoutVars>
          <dgm:bulletEnabled val="1"/>
        </dgm:presLayoutVars>
      </dgm:prSet>
      <dgm:spPr/>
    </dgm:pt>
    <dgm:pt modelId="{AAECBE7F-C8AC-4B08-A801-852C09B8CE94}" type="pres">
      <dgm:prSet presAssocID="{55257240-9D73-4C57-A4FB-8A797FFE73BA}" presName="sibTrans" presStyleLbl="sibTrans2D1" presStyleIdx="5" presStyleCnt="12"/>
      <dgm:spPr/>
    </dgm:pt>
    <dgm:pt modelId="{DC0C3792-DD49-442F-A226-F1973FC06568}" type="pres">
      <dgm:prSet presAssocID="{55257240-9D73-4C57-A4FB-8A797FFE73BA}" presName="connectorText" presStyleLbl="sibTrans2D1" presStyleIdx="5" presStyleCnt="12"/>
      <dgm:spPr/>
    </dgm:pt>
    <dgm:pt modelId="{DD942C5E-265D-44FE-A8BE-662E31E961AE}" type="pres">
      <dgm:prSet presAssocID="{5B2ACC77-D548-4F86-8DB8-E3508D7113B9}" presName="node" presStyleLbl="node1" presStyleIdx="6" presStyleCnt="13">
        <dgm:presLayoutVars>
          <dgm:bulletEnabled val="1"/>
        </dgm:presLayoutVars>
      </dgm:prSet>
      <dgm:spPr/>
    </dgm:pt>
    <dgm:pt modelId="{63EDA829-8C87-489F-96FC-45EEAB7B1CF5}" type="pres">
      <dgm:prSet presAssocID="{703291A6-4BEE-4CF5-B6FA-090ABF4533D0}" presName="sibTrans" presStyleLbl="sibTrans2D1" presStyleIdx="6" presStyleCnt="12"/>
      <dgm:spPr/>
    </dgm:pt>
    <dgm:pt modelId="{58E6C6AC-D44A-458B-8F06-168A08DEA3D7}" type="pres">
      <dgm:prSet presAssocID="{703291A6-4BEE-4CF5-B6FA-090ABF4533D0}" presName="connectorText" presStyleLbl="sibTrans2D1" presStyleIdx="6" presStyleCnt="12"/>
      <dgm:spPr/>
    </dgm:pt>
    <dgm:pt modelId="{02A62E04-1E03-44C7-A73F-F4108CEF4934}" type="pres">
      <dgm:prSet presAssocID="{A501B8BB-5F13-4C8F-BBCA-36CFAFF86D47}" presName="node" presStyleLbl="node1" presStyleIdx="7" presStyleCnt="13">
        <dgm:presLayoutVars>
          <dgm:bulletEnabled val="1"/>
        </dgm:presLayoutVars>
      </dgm:prSet>
      <dgm:spPr/>
    </dgm:pt>
    <dgm:pt modelId="{F7B351D4-52F6-4D14-BE07-E72CCA9D6B7A}" type="pres">
      <dgm:prSet presAssocID="{E564B21F-3629-425A-8876-49EF6D278333}" presName="sibTrans" presStyleLbl="sibTrans2D1" presStyleIdx="7" presStyleCnt="12"/>
      <dgm:spPr/>
    </dgm:pt>
    <dgm:pt modelId="{0772D550-E099-4BE9-BCA4-B50C2AB64644}" type="pres">
      <dgm:prSet presAssocID="{E564B21F-3629-425A-8876-49EF6D278333}" presName="connectorText" presStyleLbl="sibTrans2D1" presStyleIdx="7" presStyleCnt="12"/>
      <dgm:spPr/>
    </dgm:pt>
    <dgm:pt modelId="{FBD6F9C6-6DBB-46EE-BA71-300BC7AE94D6}" type="pres">
      <dgm:prSet presAssocID="{FC8CBCCC-7C76-43F2-8482-D666CC383D1E}" presName="node" presStyleLbl="node1" presStyleIdx="8" presStyleCnt="13">
        <dgm:presLayoutVars>
          <dgm:bulletEnabled val="1"/>
        </dgm:presLayoutVars>
      </dgm:prSet>
      <dgm:spPr/>
    </dgm:pt>
    <dgm:pt modelId="{2CDD3CE9-C8BE-4BD5-819D-0A58D3A843A0}" type="pres">
      <dgm:prSet presAssocID="{278D5EAA-0611-455F-B1AE-BD0BB4ADE6FC}" presName="sibTrans" presStyleLbl="sibTrans2D1" presStyleIdx="8" presStyleCnt="12"/>
      <dgm:spPr/>
    </dgm:pt>
    <dgm:pt modelId="{5AF550E0-D916-459F-941F-2BEB327C4D6C}" type="pres">
      <dgm:prSet presAssocID="{278D5EAA-0611-455F-B1AE-BD0BB4ADE6FC}" presName="connectorText" presStyleLbl="sibTrans2D1" presStyleIdx="8" presStyleCnt="12"/>
      <dgm:spPr/>
    </dgm:pt>
    <dgm:pt modelId="{FB72E564-0A32-4464-ABCA-87737E264CF8}" type="pres">
      <dgm:prSet presAssocID="{D1CCC15D-0FBC-4CF1-BDDB-24EF12C56B4D}" presName="node" presStyleLbl="node1" presStyleIdx="9" presStyleCnt="13">
        <dgm:presLayoutVars>
          <dgm:bulletEnabled val="1"/>
        </dgm:presLayoutVars>
      </dgm:prSet>
      <dgm:spPr/>
    </dgm:pt>
    <dgm:pt modelId="{61A1EBE5-209B-4FFE-9CA1-00A99ED2962D}" type="pres">
      <dgm:prSet presAssocID="{BD3CC015-DDA9-441F-8EE0-B3D614497F53}" presName="sibTrans" presStyleLbl="sibTrans2D1" presStyleIdx="9" presStyleCnt="12"/>
      <dgm:spPr/>
    </dgm:pt>
    <dgm:pt modelId="{C4EDEC1E-B52B-40CF-815C-8F7B89D7A01D}" type="pres">
      <dgm:prSet presAssocID="{BD3CC015-DDA9-441F-8EE0-B3D614497F53}" presName="connectorText" presStyleLbl="sibTrans2D1" presStyleIdx="9" presStyleCnt="12"/>
      <dgm:spPr/>
    </dgm:pt>
    <dgm:pt modelId="{D4DE7326-2BCC-4019-A84A-254914FDA356}" type="pres">
      <dgm:prSet presAssocID="{6B1A2AB5-4D5F-4384-A071-C16F351E079B}" presName="node" presStyleLbl="node1" presStyleIdx="10" presStyleCnt="13">
        <dgm:presLayoutVars>
          <dgm:bulletEnabled val="1"/>
        </dgm:presLayoutVars>
      </dgm:prSet>
      <dgm:spPr/>
    </dgm:pt>
    <dgm:pt modelId="{1CB8F2F9-4B57-4B4D-B5F7-A704F8B08DC2}" type="pres">
      <dgm:prSet presAssocID="{8324CAB8-5BD7-48AB-B0AA-46674C89EC84}" presName="sibTrans" presStyleLbl="sibTrans2D1" presStyleIdx="10" presStyleCnt="12"/>
      <dgm:spPr/>
    </dgm:pt>
    <dgm:pt modelId="{98A50FA7-381E-46C3-9E3A-00CC30706AB6}" type="pres">
      <dgm:prSet presAssocID="{8324CAB8-5BD7-48AB-B0AA-46674C89EC84}" presName="connectorText" presStyleLbl="sibTrans2D1" presStyleIdx="10" presStyleCnt="12"/>
      <dgm:spPr/>
    </dgm:pt>
    <dgm:pt modelId="{0FCF0B5D-8BD9-4F4A-AB29-5B60DEC0A287}" type="pres">
      <dgm:prSet presAssocID="{A90E5BBE-49B8-4FA4-A2FC-16FE2341715D}" presName="node" presStyleLbl="node1" presStyleIdx="11" presStyleCnt="13">
        <dgm:presLayoutVars>
          <dgm:bulletEnabled val="1"/>
        </dgm:presLayoutVars>
      </dgm:prSet>
      <dgm:spPr/>
    </dgm:pt>
    <dgm:pt modelId="{361EC38B-4D24-4663-9088-CD236BC9B86A}" type="pres">
      <dgm:prSet presAssocID="{44B4DC55-BA54-46BF-A941-148BD569F4CA}" presName="sibTrans" presStyleLbl="sibTrans2D1" presStyleIdx="11" presStyleCnt="12"/>
      <dgm:spPr/>
    </dgm:pt>
    <dgm:pt modelId="{99DB3046-790D-4C29-858B-0AA88D8B4DB1}" type="pres">
      <dgm:prSet presAssocID="{44B4DC55-BA54-46BF-A941-148BD569F4CA}" presName="connectorText" presStyleLbl="sibTrans2D1" presStyleIdx="11" presStyleCnt="12"/>
      <dgm:spPr/>
    </dgm:pt>
    <dgm:pt modelId="{04CA6A26-2174-4E7D-A329-B0D380F2BB55}" type="pres">
      <dgm:prSet presAssocID="{1C567773-A323-4986-B9D5-8B55585A68C2}" presName="node" presStyleLbl="node1" presStyleIdx="12" presStyleCnt="13">
        <dgm:presLayoutVars>
          <dgm:bulletEnabled val="1"/>
        </dgm:presLayoutVars>
      </dgm:prSet>
      <dgm:spPr/>
    </dgm:pt>
  </dgm:ptLst>
  <dgm:cxnLst>
    <dgm:cxn modelId="{D0C02904-9999-4CCA-829C-2D40B501A86E}" srcId="{92B15762-8DAA-4EE6-82FE-10942BC972C9}" destId="{1C567773-A323-4986-B9D5-8B55585A68C2}" srcOrd="12" destOrd="0" parTransId="{267B7BAB-822A-49C3-B4C9-E44C1B00CED5}" sibTransId="{E9030ACB-8815-49A6-BA47-5D7CDBE1F371}"/>
    <dgm:cxn modelId="{345AA904-9CAB-4F2F-B029-573DB7D4DECD}" srcId="{92B15762-8DAA-4EE6-82FE-10942BC972C9}" destId="{D1CCC15D-0FBC-4CF1-BDDB-24EF12C56B4D}" srcOrd="9" destOrd="0" parTransId="{D2BED8DF-E855-4F7E-84DA-21C72B1D19EB}" sibTransId="{BD3CC015-DDA9-441F-8EE0-B3D614497F53}"/>
    <dgm:cxn modelId="{86CDB708-8BA7-491F-9CCA-13B564CD7765}" type="presOf" srcId="{BD3CC015-DDA9-441F-8EE0-B3D614497F53}" destId="{C4EDEC1E-B52B-40CF-815C-8F7B89D7A01D}" srcOrd="1" destOrd="0" presId="urn:microsoft.com/office/officeart/2005/8/layout/process5"/>
    <dgm:cxn modelId="{DF18D010-3F69-4D8F-94E9-9B8C63CCB0A9}" type="presOf" srcId="{D1CCC15D-0FBC-4CF1-BDDB-24EF12C56B4D}" destId="{FB72E564-0A32-4464-ABCA-87737E264CF8}" srcOrd="0" destOrd="0" presId="urn:microsoft.com/office/officeart/2005/8/layout/process5"/>
    <dgm:cxn modelId="{A6BC211F-D581-449F-8C8D-DCF25AA5C43D}" type="presOf" srcId="{4E1EE148-FF05-4870-983E-DAA8B2B999A1}" destId="{3DB6324F-6BC1-4DE7-BEBA-D785B10AA6D8}" srcOrd="1" destOrd="0" presId="urn:microsoft.com/office/officeart/2005/8/layout/process5"/>
    <dgm:cxn modelId="{80875B24-1264-43A1-9981-D01F81FABB46}" type="presOf" srcId="{FFAADE65-56F6-4CC3-98CC-9A8F1B643560}" destId="{FC6350F8-8941-4711-AE0F-405EF8958DF8}" srcOrd="0" destOrd="0" presId="urn:microsoft.com/office/officeart/2005/8/layout/process5"/>
    <dgm:cxn modelId="{1B48BF25-8F94-4ACB-BD0E-213585CC295E}" srcId="{92B15762-8DAA-4EE6-82FE-10942BC972C9}" destId="{2CCA3DA5-7B92-4D53-8BCA-C1ABD0BCF491}" srcOrd="4" destOrd="0" parTransId="{3ADDD057-C791-4E08-9812-7EFAEB43BAEA}" sibTransId="{CD791C67-3503-465A-9688-96EE40AF4DEC}"/>
    <dgm:cxn modelId="{0FD77E26-2B44-4315-A026-B03918E11CE0}" type="presOf" srcId="{72213319-5E9E-496C-95AB-57F3A90EFFE9}" destId="{541D86F3-AEB9-4632-8037-BA52AE2D72EF}" srcOrd="0" destOrd="0" presId="urn:microsoft.com/office/officeart/2005/8/layout/process5"/>
    <dgm:cxn modelId="{10FEF52C-2030-4770-97DB-EC147F6493DE}" type="presOf" srcId="{5B2ACC77-D548-4F86-8DB8-E3508D7113B9}" destId="{DD942C5E-265D-44FE-A8BE-662E31E961AE}" srcOrd="0" destOrd="0" presId="urn:microsoft.com/office/officeart/2005/8/layout/process5"/>
    <dgm:cxn modelId="{74161735-1DF8-46B8-A934-18D917CCA55F}" type="presOf" srcId="{CD791C67-3503-465A-9688-96EE40AF4DEC}" destId="{A193F15D-541B-41E5-A6C2-7D0E3438CB4C}" srcOrd="0" destOrd="0" presId="urn:microsoft.com/office/officeart/2005/8/layout/process5"/>
    <dgm:cxn modelId="{40A29239-40F3-4622-8359-FA6C30D55173}" type="presOf" srcId="{278D5EAA-0611-455F-B1AE-BD0BB4ADE6FC}" destId="{5AF550E0-D916-459F-941F-2BEB327C4D6C}" srcOrd="1" destOrd="0" presId="urn:microsoft.com/office/officeart/2005/8/layout/process5"/>
    <dgm:cxn modelId="{D5D24D3C-B98F-4AE5-B9ED-F1EA55AC6388}" type="presOf" srcId="{4F4A1D1B-522B-41E8-9917-45A4D1CBEB2A}" destId="{61839E05-7441-46F9-A9C6-23AA4AB4BB17}" srcOrd="1" destOrd="0" presId="urn:microsoft.com/office/officeart/2005/8/layout/process5"/>
    <dgm:cxn modelId="{7748C43E-D9C7-4AD7-92FE-42FDF13947F6}" srcId="{92B15762-8DAA-4EE6-82FE-10942BC972C9}" destId="{A501B8BB-5F13-4C8F-BBCA-36CFAFF86D47}" srcOrd="7" destOrd="0" parTransId="{37AA1DE6-6129-48A7-8822-9799CA1A63D0}" sibTransId="{E564B21F-3629-425A-8876-49EF6D278333}"/>
    <dgm:cxn modelId="{17A6465C-EB3C-48E3-8F43-B3A5BFC56003}" type="presOf" srcId="{BA092CF9-88D5-4F77-B90A-3CEB4C1988B6}" destId="{C9E81611-A2B0-4CF1-8667-CDE6DCFD7FEE}" srcOrd="0" destOrd="0" presId="urn:microsoft.com/office/officeart/2005/8/layout/process5"/>
    <dgm:cxn modelId="{E6E0FB61-4A58-4D4B-815C-10A5E6099364}" type="presOf" srcId="{E564B21F-3629-425A-8876-49EF6D278333}" destId="{F7B351D4-52F6-4D14-BE07-E72CCA9D6B7A}" srcOrd="0" destOrd="0" presId="urn:microsoft.com/office/officeart/2005/8/layout/process5"/>
    <dgm:cxn modelId="{C9FB1842-5FB9-45D1-B174-28AD01EEFD84}" srcId="{92B15762-8DAA-4EE6-82FE-10942BC972C9}" destId="{FC8CBCCC-7C76-43F2-8482-D666CC383D1E}" srcOrd="8" destOrd="0" parTransId="{86F23449-2FF0-47BE-A593-3768A6E6413E}" sibTransId="{278D5EAA-0611-455F-B1AE-BD0BB4ADE6FC}"/>
    <dgm:cxn modelId="{66CDD662-F29B-4320-A8CC-E943A616E5A2}" type="presOf" srcId="{A501B8BB-5F13-4C8F-BBCA-36CFAFF86D47}" destId="{02A62E04-1E03-44C7-A73F-F4108CEF4934}" srcOrd="0" destOrd="0" presId="urn:microsoft.com/office/officeart/2005/8/layout/process5"/>
    <dgm:cxn modelId="{7BAFA969-B5A8-4634-8291-4C560157A351}" type="presOf" srcId="{96EDD239-355B-4154-A0DE-331FC49EDB3C}" destId="{012AB93A-9E1E-4CAC-9979-F8610033BA9E}" srcOrd="0" destOrd="0" presId="urn:microsoft.com/office/officeart/2005/8/layout/process5"/>
    <dgm:cxn modelId="{F659E469-B9F1-4574-88C9-81864E8E2F63}" srcId="{92B15762-8DAA-4EE6-82FE-10942BC972C9}" destId="{A90E5BBE-49B8-4FA4-A2FC-16FE2341715D}" srcOrd="11" destOrd="0" parTransId="{03F33A51-62D4-45BC-B0FE-3456D8EAD570}" sibTransId="{44B4DC55-BA54-46BF-A941-148BD569F4CA}"/>
    <dgm:cxn modelId="{DA8AFA4A-1642-499B-A84A-23FE09445A8F}" type="presOf" srcId="{A90E5BBE-49B8-4FA4-A2FC-16FE2341715D}" destId="{0FCF0B5D-8BD9-4F4A-AB29-5B60DEC0A287}" srcOrd="0" destOrd="0" presId="urn:microsoft.com/office/officeart/2005/8/layout/process5"/>
    <dgm:cxn modelId="{20D04771-6FB4-4DAB-B165-33D7CD0E7E35}" type="presOf" srcId="{BD3CC015-DDA9-441F-8EE0-B3D614497F53}" destId="{61A1EBE5-209B-4FFE-9CA1-00A99ED2962D}" srcOrd="0" destOrd="0" presId="urn:microsoft.com/office/officeart/2005/8/layout/process5"/>
    <dgm:cxn modelId="{A0CB2754-64DF-4621-9318-7A9FCE50ECAF}" type="presOf" srcId="{6B1A2AB5-4D5F-4384-A071-C16F351E079B}" destId="{D4DE7326-2BCC-4019-A84A-254914FDA356}" srcOrd="0" destOrd="0" presId="urn:microsoft.com/office/officeart/2005/8/layout/process5"/>
    <dgm:cxn modelId="{C5AE6D58-A89C-4456-B031-A7AD173E6154}" type="presOf" srcId="{2CCA3DA5-7B92-4D53-8BCA-C1ABD0BCF491}" destId="{E5531122-1AD8-4482-91D8-8998A02DA90D}" srcOrd="0" destOrd="0" presId="urn:microsoft.com/office/officeart/2005/8/layout/process5"/>
    <dgm:cxn modelId="{4D04BC58-9DC7-4F25-86E3-AD19629F6702}" type="presOf" srcId="{4E1EE148-FF05-4870-983E-DAA8B2B999A1}" destId="{C1912727-6594-4B0D-B94D-D7AB90F661F0}" srcOrd="0" destOrd="0" presId="urn:microsoft.com/office/officeart/2005/8/layout/process5"/>
    <dgm:cxn modelId="{0F68357C-9C0F-45A5-B1E6-84FB3A58A0CF}" type="presOf" srcId="{1C567773-A323-4986-B9D5-8B55585A68C2}" destId="{04CA6A26-2174-4E7D-A329-B0D380F2BB55}" srcOrd="0" destOrd="0" presId="urn:microsoft.com/office/officeart/2005/8/layout/process5"/>
    <dgm:cxn modelId="{83515885-7D27-427A-A0E0-D36E284672D2}" type="presOf" srcId="{8324CAB8-5BD7-48AB-B0AA-46674C89EC84}" destId="{1CB8F2F9-4B57-4B4D-B5F7-A704F8B08DC2}" srcOrd="0" destOrd="0" presId="urn:microsoft.com/office/officeart/2005/8/layout/process5"/>
    <dgm:cxn modelId="{F6898686-1F1C-4028-98A6-F00334BA3E1D}" srcId="{92B15762-8DAA-4EE6-82FE-10942BC972C9}" destId="{C613A0C0-7226-475E-AED4-D2EB07B73674}" srcOrd="0" destOrd="0" parTransId="{AED31E0D-D805-423E-B63B-40AC29691F48}" sibTransId="{4F4A1D1B-522B-41E8-9917-45A4D1CBEB2A}"/>
    <dgm:cxn modelId="{BA8DCD9F-54EA-49DB-83C2-90AAD866945B}" srcId="{92B15762-8DAA-4EE6-82FE-10942BC972C9}" destId="{96EDD239-355B-4154-A0DE-331FC49EDB3C}" srcOrd="1" destOrd="0" parTransId="{D5B0C052-EC02-4676-A587-09C8D9F89D96}" sibTransId="{109DC382-2D98-4458-AEA5-FBB4AF14232E}"/>
    <dgm:cxn modelId="{42C9CFA2-FE8F-4C3F-BCEE-CD39821B4D35}" type="presOf" srcId="{BA092CF9-88D5-4F77-B90A-3CEB4C1988B6}" destId="{394410E7-0DA0-492B-BEAC-5F24F257E38B}" srcOrd="1" destOrd="0" presId="urn:microsoft.com/office/officeart/2005/8/layout/process5"/>
    <dgm:cxn modelId="{2142A4A7-D57B-4945-A9FC-BF918E0ABABB}" type="presOf" srcId="{FC8CBCCC-7C76-43F2-8482-D666CC383D1E}" destId="{FBD6F9C6-6DBB-46EE-BA71-300BC7AE94D6}" srcOrd="0" destOrd="0" presId="urn:microsoft.com/office/officeart/2005/8/layout/process5"/>
    <dgm:cxn modelId="{CBA8CFA8-550C-4899-A580-3AB6E1268E0F}" type="presOf" srcId="{278D5EAA-0611-455F-B1AE-BD0BB4ADE6FC}" destId="{2CDD3CE9-C8BE-4BD5-819D-0A58D3A843A0}" srcOrd="0" destOrd="0" presId="urn:microsoft.com/office/officeart/2005/8/layout/process5"/>
    <dgm:cxn modelId="{226B82AD-F810-4C2D-BD8B-448B7A4C59F3}" type="presOf" srcId="{E564B21F-3629-425A-8876-49EF6D278333}" destId="{0772D550-E099-4BE9-BCA4-B50C2AB64644}" srcOrd="1" destOrd="0" presId="urn:microsoft.com/office/officeart/2005/8/layout/process5"/>
    <dgm:cxn modelId="{2D794BAE-7A3B-4375-A9A0-96C570030A42}" type="presOf" srcId="{109DC382-2D98-4458-AEA5-FBB4AF14232E}" destId="{55803CEA-DFEE-428F-A89B-07CB4B1A7C13}" srcOrd="1" destOrd="0" presId="urn:microsoft.com/office/officeart/2005/8/layout/process5"/>
    <dgm:cxn modelId="{86F2B6AF-1221-4CE8-85F8-3C73A59519C4}" type="presOf" srcId="{703291A6-4BEE-4CF5-B6FA-090ABF4533D0}" destId="{63EDA829-8C87-489F-96FC-45EEAB7B1CF5}" srcOrd="0" destOrd="0" presId="urn:microsoft.com/office/officeart/2005/8/layout/process5"/>
    <dgm:cxn modelId="{D22FDCAF-56D1-4198-A611-13ABB2067BDC}" srcId="{92B15762-8DAA-4EE6-82FE-10942BC972C9}" destId="{FFAADE65-56F6-4CC3-98CC-9A8F1B643560}" srcOrd="2" destOrd="0" parTransId="{4975E4AF-57A8-4AE4-A5AA-962F3095E43D}" sibTransId="{BA092CF9-88D5-4F77-B90A-3CEB4C1988B6}"/>
    <dgm:cxn modelId="{30083EB6-00EF-4FE4-A9B6-DED3BCEDD1E7}" type="presOf" srcId="{4F4A1D1B-522B-41E8-9917-45A4D1CBEB2A}" destId="{71D0FE6E-10E8-4C61-B3FF-CE9C2F7BF4C8}" srcOrd="0" destOrd="0" presId="urn:microsoft.com/office/officeart/2005/8/layout/process5"/>
    <dgm:cxn modelId="{D7D834BD-E3A0-425A-97A4-41963E5E6491}" type="presOf" srcId="{CD791C67-3503-465A-9688-96EE40AF4DEC}" destId="{D7492E7D-BEBE-472D-ACCF-EE248E1F7854}" srcOrd="1" destOrd="0" presId="urn:microsoft.com/office/officeart/2005/8/layout/process5"/>
    <dgm:cxn modelId="{41C2C4C8-5A70-44AD-8DA3-09E0F9FFEEA2}" type="presOf" srcId="{703291A6-4BEE-4CF5-B6FA-090ABF4533D0}" destId="{58E6C6AC-D44A-458B-8F06-168A08DEA3D7}" srcOrd="1" destOrd="0" presId="urn:microsoft.com/office/officeart/2005/8/layout/process5"/>
    <dgm:cxn modelId="{1F7691CA-E252-42FD-BF59-F17613355000}" type="presOf" srcId="{44B4DC55-BA54-46BF-A941-148BD569F4CA}" destId="{361EC38B-4D24-4663-9088-CD236BC9B86A}" srcOrd="0" destOrd="0" presId="urn:microsoft.com/office/officeart/2005/8/layout/process5"/>
    <dgm:cxn modelId="{E47E1DD4-EEB3-432F-BD18-C83F040171C0}" type="presOf" srcId="{8324CAB8-5BD7-48AB-B0AA-46674C89EC84}" destId="{98A50FA7-381E-46C3-9E3A-00CC30706AB6}" srcOrd="1" destOrd="0" presId="urn:microsoft.com/office/officeart/2005/8/layout/process5"/>
    <dgm:cxn modelId="{E3864CD7-AAB8-4D91-890E-0033FBB3DC39}" srcId="{92B15762-8DAA-4EE6-82FE-10942BC972C9}" destId="{72213319-5E9E-496C-95AB-57F3A90EFFE9}" srcOrd="5" destOrd="0" parTransId="{9A03FC0D-07A3-4149-AB9B-CACCCE92923B}" sibTransId="{55257240-9D73-4C57-A4FB-8A797FFE73BA}"/>
    <dgm:cxn modelId="{AC521BDC-D855-4B3E-8DF0-AF93B05A308A}" type="presOf" srcId="{44B4DC55-BA54-46BF-A941-148BD569F4CA}" destId="{99DB3046-790D-4C29-858B-0AA88D8B4DB1}" srcOrd="1" destOrd="0" presId="urn:microsoft.com/office/officeart/2005/8/layout/process5"/>
    <dgm:cxn modelId="{AFD7D9EC-465D-49F2-84A8-91BFF29666D1}" srcId="{92B15762-8DAA-4EE6-82FE-10942BC972C9}" destId="{531C1601-F1B0-4B8E-B424-1739D850AD29}" srcOrd="3" destOrd="0" parTransId="{2EDDF561-387C-4D65-8558-2AF281F1DDC6}" sibTransId="{4E1EE148-FF05-4870-983E-DAA8B2B999A1}"/>
    <dgm:cxn modelId="{84B667F0-5BCE-4451-BC79-0AF54E4F9001}" srcId="{92B15762-8DAA-4EE6-82FE-10942BC972C9}" destId="{5B2ACC77-D548-4F86-8DB8-E3508D7113B9}" srcOrd="6" destOrd="0" parTransId="{B3B71E78-A09C-4475-AC64-6E5827A89FA3}" sibTransId="{703291A6-4BEE-4CF5-B6FA-090ABF4533D0}"/>
    <dgm:cxn modelId="{415686F6-F861-4B40-B59B-37D51E772B1F}" srcId="{92B15762-8DAA-4EE6-82FE-10942BC972C9}" destId="{6B1A2AB5-4D5F-4384-A071-C16F351E079B}" srcOrd="10" destOrd="0" parTransId="{CA5F3554-E54A-430C-9CF2-E7306A674B1B}" sibTransId="{8324CAB8-5BD7-48AB-B0AA-46674C89EC84}"/>
    <dgm:cxn modelId="{F8674DF7-30E7-4E57-8BC3-E4DF5954B5D6}" type="presOf" srcId="{C613A0C0-7226-475E-AED4-D2EB07B73674}" destId="{48D481E8-B115-4E78-B446-7EF2F21DAABD}" srcOrd="0" destOrd="0" presId="urn:microsoft.com/office/officeart/2005/8/layout/process5"/>
    <dgm:cxn modelId="{867D2CF8-F50E-416C-A91F-A00D802B7E2D}" type="presOf" srcId="{531C1601-F1B0-4B8E-B424-1739D850AD29}" destId="{3EAF84AF-9A8E-4C47-9239-AE9BC02D4E22}" srcOrd="0" destOrd="0" presId="urn:microsoft.com/office/officeart/2005/8/layout/process5"/>
    <dgm:cxn modelId="{75B1C3F9-E2B2-4FB9-97AF-A39F5F815924}" type="presOf" srcId="{55257240-9D73-4C57-A4FB-8A797FFE73BA}" destId="{DC0C3792-DD49-442F-A226-F1973FC06568}" srcOrd="1" destOrd="0" presId="urn:microsoft.com/office/officeart/2005/8/layout/process5"/>
    <dgm:cxn modelId="{2EA7D3FB-341D-4874-A5A0-74D0D6ECF7C3}" type="presOf" srcId="{109DC382-2D98-4458-AEA5-FBB4AF14232E}" destId="{6F57BA43-27D9-43CB-84EC-045A3E2957A8}" srcOrd="0" destOrd="0" presId="urn:microsoft.com/office/officeart/2005/8/layout/process5"/>
    <dgm:cxn modelId="{CB64B0FD-81BF-4FF5-B433-FE0537C5BEB4}" type="presOf" srcId="{92B15762-8DAA-4EE6-82FE-10942BC972C9}" destId="{5EE69FD7-92C0-4EAB-9914-84577B40B840}" srcOrd="0" destOrd="0" presId="urn:microsoft.com/office/officeart/2005/8/layout/process5"/>
    <dgm:cxn modelId="{C3004EFE-4EFC-4D1D-9077-DC4E2E90C71B}" type="presOf" srcId="{55257240-9D73-4C57-A4FB-8A797FFE73BA}" destId="{AAECBE7F-C8AC-4B08-A801-852C09B8CE94}" srcOrd="0" destOrd="0" presId="urn:microsoft.com/office/officeart/2005/8/layout/process5"/>
    <dgm:cxn modelId="{6B16BCD6-EFA4-4892-A275-9AEF5A8A909F}" type="presParOf" srcId="{5EE69FD7-92C0-4EAB-9914-84577B40B840}" destId="{48D481E8-B115-4E78-B446-7EF2F21DAABD}" srcOrd="0" destOrd="0" presId="urn:microsoft.com/office/officeart/2005/8/layout/process5"/>
    <dgm:cxn modelId="{15CEDC9F-614D-4055-9671-56DAF1A7F7A5}" type="presParOf" srcId="{5EE69FD7-92C0-4EAB-9914-84577B40B840}" destId="{71D0FE6E-10E8-4C61-B3FF-CE9C2F7BF4C8}" srcOrd="1" destOrd="0" presId="urn:microsoft.com/office/officeart/2005/8/layout/process5"/>
    <dgm:cxn modelId="{30785137-6370-4DBC-B7A6-FCC929DF50E0}" type="presParOf" srcId="{71D0FE6E-10E8-4C61-B3FF-CE9C2F7BF4C8}" destId="{61839E05-7441-46F9-A9C6-23AA4AB4BB17}" srcOrd="0" destOrd="0" presId="urn:microsoft.com/office/officeart/2005/8/layout/process5"/>
    <dgm:cxn modelId="{40060432-BDC2-421D-8703-A7693F279E67}" type="presParOf" srcId="{5EE69FD7-92C0-4EAB-9914-84577B40B840}" destId="{012AB93A-9E1E-4CAC-9979-F8610033BA9E}" srcOrd="2" destOrd="0" presId="urn:microsoft.com/office/officeart/2005/8/layout/process5"/>
    <dgm:cxn modelId="{9746E635-C090-4E29-AB76-76ECAE89ACA5}" type="presParOf" srcId="{5EE69FD7-92C0-4EAB-9914-84577B40B840}" destId="{6F57BA43-27D9-43CB-84EC-045A3E2957A8}" srcOrd="3" destOrd="0" presId="urn:microsoft.com/office/officeart/2005/8/layout/process5"/>
    <dgm:cxn modelId="{56CFB616-97EA-4467-BDE3-12503A31A07F}" type="presParOf" srcId="{6F57BA43-27D9-43CB-84EC-045A3E2957A8}" destId="{55803CEA-DFEE-428F-A89B-07CB4B1A7C13}" srcOrd="0" destOrd="0" presId="urn:microsoft.com/office/officeart/2005/8/layout/process5"/>
    <dgm:cxn modelId="{4C5E4577-56CF-4F40-9978-A06A0ECAC4B2}" type="presParOf" srcId="{5EE69FD7-92C0-4EAB-9914-84577B40B840}" destId="{FC6350F8-8941-4711-AE0F-405EF8958DF8}" srcOrd="4" destOrd="0" presId="urn:microsoft.com/office/officeart/2005/8/layout/process5"/>
    <dgm:cxn modelId="{E14DCF3D-ED80-4BBF-A36F-85FA8A158BA6}" type="presParOf" srcId="{5EE69FD7-92C0-4EAB-9914-84577B40B840}" destId="{C9E81611-A2B0-4CF1-8667-CDE6DCFD7FEE}" srcOrd="5" destOrd="0" presId="urn:microsoft.com/office/officeart/2005/8/layout/process5"/>
    <dgm:cxn modelId="{067EC330-5A51-4664-B3D8-C0A01209A380}" type="presParOf" srcId="{C9E81611-A2B0-4CF1-8667-CDE6DCFD7FEE}" destId="{394410E7-0DA0-492B-BEAC-5F24F257E38B}" srcOrd="0" destOrd="0" presId="urn:microsoft.com/office/officeart/2005/8/layout/process5"/>
    <dgm:cxn modelId="{365E74BA-8038-4851-A7F4-6C88652E65FF}" type="presParOf" srcId="{5EE69FD7-92C0-4EAB-9914-84577B40B840}" destId="{3EAF84AF-9A8E-4C47-9239-AE9BC02D4E22}" srcOrd="6" destOrd="0" presId="urn:microsoft.com/office/officeart/2005/8/layout/process5"/>
    <dgm:cxn modelId="{7E99A379-BF32-4962-B4A4-CA935E1A35E0}" type="presParOf" srcId="{5EE69FD7-92C0-4EAB-9914-84577B40B840}" destId="{C1912727-6594-4B0D-B94D-D7AB90F661F0}" srcOrd="7" destOrd="0" presId="urn:microsoft.com/office/officeart/2005/8/layout/process5"/>
    <dgm:cxn modelId="{F3CE79C3-31A6-4FC6-91A3-1F3D9FB1DF7A}" type="presParOf" srcId="{C1912727-6594-4B0D-B94D-D7AB90F661F0}" destId="{3DB6324F-6BC1-4DE7-BEBA-D785B10AA6D8}" srcOrd="0" destOrd="0" presId="urn:microsoft.com/office/officeart/2005/8/layout/process5"/>
    <dgm:cxn modelId="{08D05252-46BE-4477-A34E-657D8F972CB9}" type="presParOf" srcId="{5EE69FD7-92C0-4EAB-9914-84577B40B840}" destId="{E5531122-1AD8-4482-91D8-8998A02DA90D}" srcOrd="8" destOrd="0" presId="urn:microsoft.com/office/officeart/2005/8/layout/process5"/>
    <dgm:cxn modelId="{01ADA2C7-7D6C-48B0-878B-2070ABD05A68}" type="presParOf" srcId="{5EE69FD7-92C0-4EAB-9914-84577B40B840}" destId="{A193F15D-541B-41E5-A6C2-7D0E3438CB4C}" srcOrd="9" destOrd="0" presId="urn:microsoft.com/office/officeart/2005/8/layout/process5"/>
    <dgm:cxn modelId="{2A9F5994-4853-44E9-B395-EC3813CC6AAE}" type="presParOf" srcId="{A193F15D-541B-41E5-A6C2-7D0E3438CB4C}" destId="{D7492E7D-BEBE-472D-ACCF-EE248E1F7854}" srcOrd="0" destOrd="0" presId="urn:microsoft.com/office/officeart/2005/8/layout/process5"/>
    <dgm:cxn modelId="{9613ACE3-E65B-40D4-9060-D693EFF2A462}" type="presParOf" srcId="{5EE69FD7-92C0-4EAB-9914-84577B40B840}" destId="{541D86F3-AEB9-4632-8037-BA52AE2D72EF}" srcOrd="10" destOrd="0" presId="urn:microsoft.com/office/officeart/2005/8/layout/process5"/>
    <dgm:cxn modelId="{A37058AD-A380-464A-A91D-A4C90943814B}" type="presParOf" srcId="{5EE69FD7-92C0-4EAB-9914-84577B40B840}" destId="{AAECBE7F-C8AC-4B08-A801-852C09B8CE94}" srcOrd="11" destOrd="0" presId="urn:microsoft.com/office/officeart/2005/8/layout/process5"/>
    <dgm:cxn modelId="{B067D20F-193E-4020-AFEF-767EDC326C7F}" type="presParOf" srcId="{AAECBE7F-C8AC-4B08-A801-852C09B8CE94}" destId="{DC0C3792-DD49-442F-A226-F1973FC06568}" srcOrd="0" destOrd="0" presId="urn:microsoft.com/office/officeart/2005/8/layout/process5"/>
    <dgm:cxn modelId="{667AAD8B-27F9-4411-AF92-DB2A05918C79}" type="presParOf" srcId="{5EE69FD7-92C0-4EAB-9914-84577B40B840}" destId="{DD942C5E-265D-44FE-A8BE-662E31E961AE}" srcOrd="12" destOrd="0" presId="urn:microsoft.com/office/officeart/2005/8/layout/process5"/>
    <dgm:cxn modelId="{82F67E0F-9459-4BCB-ADC7-B297DFD6790C}" type="presParOf" srcId="{5EE69FD7-92C0-4EAB-9914-84577B40B840}" destId="{63EDA829-8C87-489F-96FC-45EEAB7B1CF5}" srcOrd="13" destOrd="0" presId="urn:microsoft.com/office/officeart/2005/8/layout/process5"/>
    <dgm:cxn modelId="{ACF75333-514D-4623-ADC3-19582E920F39}" type="presParOf" srcId="{63EDA829-8C87-489F-96FC-45EEAB7B1CF5}" destId="{58E6C6AC-D44A-458B-8F06-168A08DEA3D7}" srcOrd="0" destOrd="0" presId="urn:microsoft.com/office/officeart/2005/8/layout/process5"/>
    <dgm:cxn modelId="{2C906B5F-A90E-4883-B747-0654C504B09E}" type="presParOf" srcId="{5EE69FD7-92C0-4EAB-9914-84577B40B840}" destId="{02A62E04-1E03-44C7-A73F-F4108CEF4934}" srcOrd="14" destOrd="0" presId="urn:microsoft.com/office/officeart/2005/8/layout/process5"/>
    <dgm:cxn modelId="{8E506013-FF4D-4082-9CF0-8F487E809B13}" type="presParOf" srcId="{5EE69FD7-92C0-4EAB-9914-84577B40B840}" destId="{F7B351D4-52F6-4D14-BE07-E72CCA9D6B7A}" srcOrd="15" destOrd="0" presId="urn:microsoft.com/office/officeart/2005/8/layout/process5"/>
    <dgm:cxn modelId="{150123E0-797E-4C64-B76C-93F147B939C1}" type="presParOf" srcId="{F7B351D4-52F6-4D14-BE07-E72CCA9D6B7A}" destId="{0772D550-E099-4BE9-BCA4-B50C2AB64644}" srcOrd="0" destOrd="0" presId="urn:microsoft.com/office/officeart/2005/8/layout/process5"/>
    <dgm:cxn modelId="{76511747-79C6-4124-823A-C3BA0C8629A0}" type="presParOf" srcId="{5EE69FD7-92C0-4EAB-9914-84577B40B840}" destId="{FBD6F9C6-6DBB-46EE-BA71-300BC7AE94D6}" srcOrd="16" destOrd="0" presId="urn:microsoft.com/office/officeart/2005/8/layout/process5"/>
    <dgm:cxn modelId="{39BA0F7E-BC9F-4974-B9CC-2CF180AD1472}" type="presParOf" srcId="{5EE69FD7-92C0-4EAB-9914-84577B40B840}" destId="{2CDD3CE9-C8BE-4BD5-819D-0A58D3A843A0}" srcOrd="17" destOrd="0" presId="urn:microsoft.com/office/officeart/2005/8/layout/process5"/>
    <dgm:cxn modelId="{39A54415-A566-4E57-AFE6-C60A9DB5D775}" type="presParOf" srcId="{2CDD3CE9-C8BE-4BD5-819D-0A58D3A843A0}" destId="{5AF550E0-D916-459F-941F-2BEB327C4D6C}" srcOrd="0" destOrd="0" presId="urn:microsoft.com/office/officeart/2005/8/layout/process5"/>
    <dgm:cxn modelId="{CE261887-FA7D-4EA2-9160-44D8CB272D27}" type="presParOf" srcId="{5EE69FD7-92C0-4EAB-9914-84577B40B840}" destId="{FB72E564-0A32-4464-ABCA-87737E264CF8}" srcOrd="18" destOrd="0" presId="urn:microsoft.com/office/officeart/2005/8/layout/process5"/>
    <dgm:cxn modelId="{A8E9A8A0-0D13-44E0-8DBA-10DC1CB86DC8}" type="presParOf" srcId="{5EE69FD7-92C0-4EAB-9914-84577B40B840}" destId="{61A1EBE5-209B-4FFE-9CA1-00A99ED2962D}" srcOrd="19" destOrd="0" presId="urn:microsoft.com/office/officeart/2005/8/layout/process5"/>
    <dgm:cxn modelId="{F1692EA2-B3A3-43B7-A4C4-3FDF7838F824}" type="presParOf" srcId="{61A1EBE5-209B-4FFE-9CA1-00A99ED2962D}" destId="{C4EDEC1E-B52B-40CF-815C-8F7B89D7A01D}" srcOrd="0" destOrd="0" presId="urn:microsoft.com/office/officeart/2005/8/layout/process5"/>
    <dgm:cxn modelId="{1B7802E4-F47B-4C5F-96EE-BB20A2C3C21E}" type="presParOf" srcId="{5EE69FD7-92C0-4EAB-9914-84577B40B840}" destId="{D4DE7326-2BCC-4019-A84A-254914FDA356}" srcOrd="20" destOrd="0" presId="urn:microsoft.com/office/officeart/2005/8/layout/process5"/>
    <dgm:cxn modelId="{6D0252CD-1C75-41B8-A4D3-F4F27D22F2E1}" type="presParOf" srcId="{5EE69FD7-92C0-4EAB-9914-84577B40B840}" destId="{1CB8F2F9-4B57-4B4D-B5F7-A704F8B08DC2}" srcOrd="21" destOrd="0" presId="urn:microsoft.com/office/officeart/2005/8/layout/process5"/>
    <dgm:cxn modelId="{99407AC2-73DA-4533-8521-2091F22BEE00}" type="presParOf" srcId="{1CB8F2F9-4B57-4B4D-B5F7-A704F8B08DC2}" destId="{98A50FA7-381E-46C3-9E3A-00CC30706AB6}" srcOrd="0" destOrd="0" presId="urn:microsoft.com/office/officeart/2005/8/layout/process5"/>
    <dgm:cxn modelId="{0E0585A3-CF9B-4A6C-865F-D658FE94EFC0}" type="presParOf" srcId="{5EE69FD7-92C0-4EAB-9914-84577B40B840}" destId="{0FCF0B5D-8BD9-4F4A-AB29-5B60DEC0A287}" srcOrd="22" destOrd="0" presId="urn:microsoft.com/office/officeart/2005/8/layout/process5"/>
    <dgm:cxn modelId="{767C9B43-1022-4AEF-9E12-0FA7FBF38233}" type="presParOf" srcId="{5EE69FD7-92C0-4EAB-9914-84577B40B840}" destId="{361EC38B-4D24-4663-9088-CD236BC9B86A}" srcOrd="23" destOrd="0" presId="urn:microsoft.com/office/officeart/2005/8/layout/process5"/>
    <dgm:cxn modelId="{260D50F7-490A-43FE-B09A-93DE39DE73EE}" type="presParOf" srcId="{361EC38B-4D24-4663-9088-CD236BC9B86A}" destId="{99DB3046-790D-4C29-858B-0AA88D8B4DB1}" srcOrd="0" destOrd="0" presId="urn:microsoft.com/office/officeart/2005/8/layout/process5"/>
    <dgm:cxn modelId="{9DD0E10A-9BC1-4A43-BA03-0A6596FE5F4B}" type="presParOf" srcId="{5EE69FD7-92C0-4EAB-9914-84577B40B840}" destId="{04CA6A26-2174-4E7D-A329-B0D380F2BB55}" srcOrd="2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9C63E86-418E-476C-9159-864B88EB6C1B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58CAF138-F2F9-4A7D-B30B-7EC750DCB68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Setup a Windows 365 Developer Program Account. </a:t>
          </a:r>
        </a:p>
      </dgm:t>
    </dgm:pt>
    <dgm:pt modelId="{789EB199-52EF-482F-A32C-30F4BC08FA31}" type="parTrans" cxnId="{A1EE0E39-C3EF-4F05-AADE-0DD0933278D7}">
      <dgm:prSet/>
      <dgm:spPr/>
      <dgm:t>
        <a:bodyPr/>
        <a:lstStyle/>
        <a:p>
          <a:endParaRPr lang="en-US"/>
        </a:p>
      </dgm:t>
    </dgm:pt>
    <dgm:pt modelId="{35910EDC-8BE9-43F1-9883-1161E08DB4C8}" type="sibTrans" cxnId="{A1EE0E39-C3EF-4F05-AADE-0DD0933278D7}">
      <dgm:prSet/>
      <dgm:spPr/>
      <dgm:t>
        <a:bodyPr/>
        <a:lstStyle/>
        <a:p>
          <a:endParaRPr lang="en-US"/>
        </a:p>
      </dgm:t>
    </dgm:pt>
    <dgm:pt modelId="{E86FC5FE-1111-4D19-89B8-EAA2C7A9FE1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Set WUFB Update Rings </a:t>
          </a:r>
        </a:p>
      </dgm:t>
    </dgm:pt>
    <dgm:pt modelId="{2B0BC854-A796-4480-A7B5-733970E7E215}" type="parTrans" cxnId="{3069AA43-DA18-4DA5-BE6B-CE266E960297}">
      <dgm:prSet/>
      <dgm:spPr/>
      <dgm:t>
        <a:bodyPr/>
        <a:lstStyle/>
        <a:p>
          <a:endParaRPr lang="en-US"/>
        </a:p>
      </dgm:t>
    </dgm:pt>
    <dgm:pt modelId="{A7CEA0ED-7DD1-4054-AA39-C12F62C1CB8E}" type="sibTrans" cxnId="{3069AA43-DA18-4DA5-BE6B-CE266E960297}">
      <dgm:prSet/>
      <dgm:spPr/>
      <dgm:t>
        <a:bodyPr/>
        <a:lstStyle/>
        <a:p>
          <a:endParaRPr lang="en-US"/>
        </a:p>
      </dgm:t>
    </dgm:pt>
    <dgm:pt modelId="{7794C6EF-AFB4-4988-A9C1-8D9D2C20460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Better Utilized Device Profiles </a:t>
          </a:r>
        </a:p>
      </dgm:t>
    </dgm:pt>
    <dgm:pt modelId="{54063EB7-9F4F-4C19-AD82-A6E0F4350D89}" type="parTrans" cxnId="{D9CF3190-4FDC-462B-8568-159077FA3FDD}">
      <dgm:prSet/>
      <dgm:spPr/>
      <dgm:t>
        <a:bodyPr/>
        <a:lstStyle/>
        <a:p>
          <a:endParaRPr lang="en-US"/>
        </a:p>
      </dgm:t>
    </dgm:pt>
    <dgm:pt modelId="{3315E4BA-9F9A-4745-893A-842D4A6837F3}" type="sibTrans" cxnId="{D9CF3190-4FDC-462B-8568-159077FA3FDD}">
      <dgm:prSet/>
      <dgm:spPr/>
      <dgm:t>
        <a:bodyPr/>
        <a:lstStyle/>
        <a:p>
          <a:endParaRPr lang="en-US"/>
        </a:p>
      </dgm:t>
    </dgm:pt>
    <dgm:pt modelId="{31D0688A-6526-4725-8B51-24E2956747F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3</a:t>
          </a:r>
          <a:r>
            <a:rPr lang="en-US" baseline="30000" dirty="0"/>
            <a:t>rd</a:t>
          </a:r>
          <a:r>
            <a:rPr lang="en-US" dirty="0"/>
            <a:t> Party App Management </a:t>
          </a:r>
        </a:p>
      </dgm:t>
    </dgm:pt>
    <dgm:pt modelId="{61F9E07E-82EE-46BB-ADC7-E1122130ECA8}" type="parTrans" cxnId="{E475BAC5-626B-41DC-A521-021394ACCA2A}">
      <dgm:prSet/>
      <dgm:spPr/>
      <dgm:t>
        <a:bodyPr/>
        <a:lstStyle/>
        <a:p>
          <a:endParaRPr lang="en-US"/>
        </a:p>
      </dgm:t>
    </dgm:pt>
    <dgm:pt modelId="{D9E1B614-E414-43E7-BD45-5C8A7FE08304}" type="sibTrans" cxnId="{E475BAC5-626B-41DC-A521-021394ACCA2A}">
      <dgm:prSet/>
      <dgm:spPr/>
      <dgm:t>
        <a:bodyPr/>
        <a:lstStyle/>
        <a:p>
          <a:endParaRPr lang="en-US"/>
        </a:p>
      </dgm:t>
    </dgm:pt>
    <dgm:pt modelId="{529EE5A9-83D3-4C6C-95CD-BE4A22C7BDC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Had A Plan When Removing Local Admin Rights </a:t>
          </a:r>
        </a:p>
      </dgm:t>
    </dgm:pt>
    <dgm:pt modelId="{CBD2A662-45A8-4160-9387-FED8BF25CE39}" type="parTrans" cxnId="{175B30DD-E9C4-4287-B039-636698894766}">
      <dgm:prSet/>
      <dgm:spPr/>
      <dgm:t>
        <a:bodyPr/>
        <a:lstStyle/>
        <a:p>
          <a:endParaRPr lang="en-US"/>
        </a:p>
      </dgm:t>
    </dgm:pt>
    <dgm:pt modelId="{53C560F9-C21D-4124-8EBF-6E1B30B3D4FD}" type="sibTrans" cxnId="{175B30DD-E9C4-4287-B039-636698894766}">
      <dgm:prSet/>
      <dgm:spPr/>
      <dgm:t>
        <a:bodyPr/>
        <a:lstStyle/>
        <a:p>
          <a:endParaRPr lang="en-US"/>
        </a:p>
      </dgm:t>
    </dgm:pt>
    <dgm:pt modelId="{EC447B1D-D2AC-40FB-BFF6-59B978F33617}" type="pres">
      <dgm:prSet presAssocID="{29C63E86-418E-476C-9159-864B88EB6C1B}" presName="root" presStyleCnt="0">
        <dgm:presLayoutVars>
          <dgm:dir/>
          <dgm:resizeHandles val="exact"/>
        </dgm:presLayoutVars>
      </dgm:prSet>
      <dgm:spPr/>
    </dgm:pt>
    <dgm:pt modelId="{D919C64C-D39D-4E5E-9EA2-B5E38EC36714}" type="pres">
      <dgm:prSet presAssocID="{58CAF138-F2F9-4A7D-B30B-7EC750DCB683}" presName="compNode" presStyleCnt="0"/>
      <dgm:spPr/>
    </dgm:pt>
    <dgm:pt modelId="{0E0FB904-F344-4D89-9170-63B87718D258}" type="pres">
      <dgm:prSet presAssocID="{58CAF138-F2F9-4A7D-B30B-7EC750DCB683}" presName="bgRect" presStyleLbl="bgShp" presStyleIdx="0" presStyleCnt="5"/>
      <dgm:spPr/>
    </dgm:pt>
    <dgm:pt modelId="{87915CAF-EB8A-4FB7-BFA4-F1EACA0D9FD8}" type="pres">
      <dgm:prSet presAssocID="{58CAF138-F2F9-4A7D-B30B-7EC750DCB683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"/>
        </a:ext>
      </dgm:extLst>
    </dgm:pt>
    <dgm:pt modelId="{B6D6DF44-BD12-4E53-A467-0DD7012C94F1}" type="pres">
      <dgm:prSet presAssocID="{58CAF138-F2F9-4A7D-B30B-7EC750DCB683}" presName="spaceRect" presStyleCnt="0"/>
      <dgm:spPr/>
    </dgm:pt>
    <dgm:pt modelId="{FB6A2A25-EA4A-43C7-86B7-27F27CD42A64}" type="pres">
      <dgm:prSet presAssocID="{58CAF138-F2F9-4A7D-B30B-7EC750DCB683}" presName="parTx" presStyleLbl="revTx" presStyleIdx="0" presStyleCnt="5">
        <dgm:presLayoutVars>
          <dgm:chMax val="0"/>
          <dgm:chPref val="0"/>
        </dgm:presLayoutVars>
      </dgm:prSet>
      <dgm:spPr/>
    </dgm:pt>
    <dgm:pt modelId="{0588B7A3-80FB-4FC7-B4E0-EF7B8637D0E5}" type="pres">
      <dgm:prSet presAssocID="{35910EDC-8BE9-43F1-9883-1161E08DB4C8}" presName="sibTrans" presStyleCnt="0"/>
      <dgm:spPr/>
    </dgm:pt>
    <dgm:pt modelId="{A00B8566-CDA0-4513-928F-004756FDAFEC}" type="pres">
      <dgm:prSet presAssocID="{E86FC5FE-1111-4D19-89B8-EAA2C7A9FE14}" presName="compNode" presStyleCnt="0"/>
      <dgm:spPr/>
    </dgm:pt>
    <dgm:pt modelId="{02AA81F1-096D-495F-8839-5234D5843600}" type="pres">
      <dgm:prSet presAssocID="{E86FC5FE-1111-4D19-89B8-EAA2C7A9FE14}" presName="bgRect" presStyleLbl="bgShp" presStyleIdx="1" presStyleCnt="5"/>
      <dgm:spPr/>
    </dgm:pt>
    <dgm:pt modelId="{DB47CF35-6EFD-4723-8122-E8A4CEC409A4}" type="pres">
      <dgm:prSet presAssocID="{E86FC5FE-1111-4D19-89B8-EAA2C7A9FE14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B2D76D92-2E16-444C-9456-58845F6BD933}" type="pres">
      <dgm:prSet presAssocID="{E86FC5FE-1111-4D19-89B8-EAA2C7A9FE14}" presName="spaceRect" presStyleCnt="0"/>
      <dgm:spPr/>
    </dgm:pt>
    <dgm:pt modelId="{ACD56219-6FD5-4D55-B911-98B985510B2E}" type="pres">
      <dgm:prSet presAssocID="{E86FC5FE-1111-4D19-89B8-EAA2C7A9FE14}" presName="parTx" presStyleLbl="revTx" presStyleIdx="1" presStyleCnt="5">
        <dgm:presLayoutVars>
          <dgm:chMax val="0"/>
          <dgm:chPref val="0"/>
        </dgm:presLayoutVars>
      </dgm:prSet>
      <dgm:spPr/>
    </dgm:pt>
    <dgm:pt modelId="{A83C2FA2-3925-4B1D-B803-0F23E50F8A3F}" type="pres">
      <dgm:prSet presAssocID="{A7CEA0ED-7DD1-4054-AA39-C12F62C1CB8E}" presName="sibTrans" presStyleCnt="0"/>
      <dgm:spPr/>
    </dgm:pt>
    <dgm:pt modelId="{82257166-2D24-4258-8C20-A93188B61EF0}" type="pres">
      <dgm:prSet presAssocID="{7794C6EF-AFB4-4988-A9C1-8D9D2C204607}" presName="compNode" presStyleCnt="0"/>
      <dgm:spPr/>
    </dgm:pt>
    <dgm:pt modelId="{7601970F-5D84-4C2D-B2DC-5656D05F42A8}" type="pres">
      <dgm:prSet presAssocID="{7794C6EF-AFB4-4988-A9C1-8D9D2C204607}" presName="bgRect" presStyleLbl="bgShp" presStyleIdx="2" presStyleCnt="5"/>
      <dgm:spPr/>
    </dgm:pt>
    <dgm:pt modelId="{E58A9A4C-F906-44BE-971D-135102F05B4C}" type="pres">
      <dgm:prSet presAssocID="{7794C6EF-AFB4-4988-A9C1-8D9D2C204607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art Phone"/>
        </a:ext>
      </dgm:extLst>
    </dgm:pt>
    <dgm:pt modelId="{F1D16539-C23A-48FF-8F65-66AEF5BF57FF}" type="pres">
      <dgm:prSet presAssocID="{7794C6EF-AFB4-4988-A9C1-8D9D2C204607}" presName="spaceRect" presStyleCnt="0"/>
      <dgm:spPr/>
    </dgm:pt>
    <dgm:pt modelId="{E46AFB24-0171-4004-83B0-C6749EA4CA7B}" type="pres">
      <dgm:prSet presAssocID="{7794C6EF-AFB4-4988-A9C1-8D9D2C204607}" presName="parTx" presStyleLbl="revTx" presStyleIdx="2" presStyleCnt="5">
        <dgm:presLayoutVars>
          <dgm:chMax val="0"/>
          <dgm:chPref val="0"/>
        </dgm:presLayoutVars>
      </dgm:prSet>
      <dgm:spPr/>
    </dgm:pt>
    <dgm:pt modelId="{F9F6D4C2-0D9B-4E13-A917-005AF675A149}" type="pres">
      <dgm:prSet presAssocID="{3315E4BA-9F9A-4745-893A-842D4A6837F3}" presName="sibTrans" presStyleCnt="0"/>
      <dgm:spPr/>
    </dgm:pt>
    <dgm:pt modelId="{9F2FE3DA-2D81-4543-92BD-A7E3D502A6C4}" type="pres">
      <dgm:prSet presAssocID="{31D0688A-6526-4725-8B51-24E2956747FF}" presName="compNode" presStyleCnt="0"/>
      <dgm:spPr/>
    </dgm:pt>
    <dgm:pt modelId="{CFDB33CA-A302-4103-AAC5-2B33ED315FA9}" type="pres">
      <dgm:prSet presAssocID="{31D0688A-6526-4725-8B51-24E2956747FF}" presName="bgRect" presStyleLbl="bgShp" presStyleIdx="3" presStyleCnt="5"/>
      <dgm:spPr/>
    </dgm:pt>
    <dgm:pt modelId="{81B4D119-50BF-4013-82DA-0AC0E411360F}" type="pres">
      <dgm:prSet presAssocID="{31D0688A-6526-4725-8B51-24E2956747FF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dhesive Bandage with solid fill"/>
        </a:ext>
      </dgm:extLst>
    </dgm:pt>
    <dgm:pt modelId="{C0C3BBD5-093D-41F5-BE7B-CE5EEB410F30}" type="pres">
      <dgm:prSet presAssocID="{31D0688A-6526-4725-8B51-24E2956747FF}" presName="spaceRect" presStyleCnt="0"/>
      <dgm:spPr/>
    </dgm:pt>
    <dgm:pt modelId="{E9692D14-B52E-4432-A3BF-5EE53AE01522}" type="pres">
      <dgm:prSet presAssocID="{31D0688A-6526-4725-8B51-24E2956747FF}" presName="parTx" presStyleLbl="revTx" presStyleIdx="3" presStyleCnt="5">
        <dgm:presLayoutVars>
          <dgm:chMax val="0"/>
          <dgm:chPref val="0"/>
        </dgm:presLayoutVars>
      </dgm:prSet>
      <dgm:spPr/>
    </dgm:pt>
    <dgm:pt modelId="{A8581977-D1AE-41E9-B44B-B2A074654567}" type="pres">
      <dgm:prSet presAssocID="{D9E1B614-E414-43E7-BD45-5C8A7FE08304}" presName="sibTrans" presStyleCnt="0"/>
      <dgm:spPr/>
    </dgm:pt>
    <dgm:pt modelId="{08107717-AD03-4ABB-B45A-6440DDA12448}" type="pres">
      <dgm:prSet presAssocID="{529EE5A9-83D3-4C6C-95CD-BE4A22C7BDC6}" presName="compNode" presStyleCnt="0"/>
      <dgm:spPr/>
    </dgm:pt>
    <dgm:pt modelId="{3A99CA2C-3ACD-442F-992F-643BDCE26822}" type="pres">
      <dgm:prSet presAssocID="{529EE5A9-83D3-4C6C-95CD-BE4A22C7BDC6}" presName="bgRect" presStyleLbl="bgShp" presStyleIdx="4" presStyleCnt="5"/>
      <dgm:spPr/>
    </dgm:pt>
    <dgm:pt modelId="{163A25B2-D095-4342-B5A4-3677A17FD897}" type="pres">
      <dgm:prSet presAssocID="{529EE5A9-83D3-4C6C-95CD-BE4A22C7BDC6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list outline"/>
        </a:ext>
      </dgm:extLst>
    </dgm:pt>
    <dgm:pt modelId="{509775B8-F536-42BF-A961-769ACD330612}" type="pres">
      <dgm:prSet presAssocID="{529EE5A9-83D3-4C6C-95CD-BE4A22C7BDC6}" presName="spaceRect" presStyleCnt="0"/>
      <dgm:spPr/>
    </dgm:pt>
    <dgm:pt modelId="{EBE2D68A-67CC-473D-B95A-35F0530ED0AD}" type="pres">
      <dgm:prSet presAssocID="{529EE5A9-83D3-4C6C-95CD-BE4A22C7BDC6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C94AC334-D0DF-4703-9B22-98DF2205C66B}" type="presOf" srcId="{7794C6EF-AFB4-4988-A9C1-8D9D2C204607}" destId="{E46AFB24-0171-4004-83B0-C6749EA4CA7B}" srcOrd="0" destOrd="0" presId="urn:microsoft.com/office/officeart/2018/2/layout/IconVerticalSolidList"/>
    <dgm:cxn modelId="{A1EE0E39-C3EF-4F05-AADE-0DD0933278D7}" srcId="{29C63E86-418E-476C-9159-864B88EB6C1B}" destId="{58CAF138-F2F9-4A7D-B30B-7EC750DCB683}" srcOrd="0" destOrd="0" parTransId="{789EB199-52EF-482F-A32C-30F4BC08FA31}" sibTransId="{35910EDC-8BE9-43F1-9883-1161E08DB4C8}"/>
    <dgm:cxn modelId="{3069AA43-DA18-4DA5-BE6B-CE266E960297}" srcId="{29C63E86-418E-476C-9159-864B88EB6C1B}" destId="{E86FC5FE-1111-4D19-89B8-EAA2C7A9FE14}" srcOrd="1" destOrd="0" parTransId="{2B0BC854-A796-4480-A7B5-733970E7E215}" sibTransId="{A7CEA0ED-7DD1-4054-AA39-C12F62C1CB8E}"/>
    <dgm:cxn modelId="{665B1F59-0746-4E98-B9A4-38D363545279}" type="presOf" srcId="{E86FC5FE-1111-4D19-89B8-EAA2C7A9FE14}" destId="{ACD56219-6FD5-4D55-B911-98B985510B2E}" srcOrd="0" destOrd="0" presId="urn:microsoft.com/office/officeart/2018/2/layout/IconVerticalSolidList"/>
    <dgm:cxn modelId="{A6D4337B-3562-45D3-A2BD-B65CD578CAEC}" type="presOf" srcId="{29C63E86-418E-476C-9159-864B88EB6C1B}" destId="{EC447B1D-D2AC-40FB-BFF6-59B978F33617}" srcOrd="0" destOrd="0" presId="urn:microsoft.com/office/officeart/2018/2/layout/IconVerticalSolidList"/>
    <dgm:cxn modelId="{D9CF3190-4FDC-462B-8568-159077FA3FDD}" srcId="{29C63E86-418E-476C-9159-864B88EB6C1B}" destId="{7794C6EF-AFB4-4988-A9C1-8D9D2C204607}" srcOrd="2" destOrd="0" parTransId="{54063EB7-9F4F-4C19-AD82-A6E0F4350D89}" sibTransId="{3315E4BA-9F9A-4745-893A-842D4A6837F3}"/>
    <dgm:cxn modelId="{0DAFF796-6FB7-4EE4-8EAD-A4088EF819FA}" type="presOf" srcId="{31D0688A-6526-4725-8B51-24E2956747FF}" destId="{E9692D14-B52E-4432-A3BF-5EE53AE01522}" srcOrd="0" destOrd="0" presId="urn:microsoft.com/office/officeart/2018/2/layout/IconVerticalSolidList"/>
    <dgm:cxn modelId="{8CC9D9BE-4320-4033-B8DF-4C231279922F}" type="presOf" srcId="{529EE5A9-83D3-4C6C-95CD-BE4A22C7BDC6}" destId="{EBE2D68A-67CC-473D-B95A-35F0530ED0AD}" srcOrd="0" destOrd="0" presId="urn:microsoft.com/office/officeart/2018/2/layout/IconVerticalSolidList"/>
    <dgm:cxn modelId="{E475BAC5-626B-41DC-A521-021394ACCA2A}" srcId="{29C63E86-418E-476C-9159-864B88EB6C1B}" destId="{31D0688A-6526-4725-8B51-24E2956747FF}" srcOrd="3" destOrd="0" parTransId="{61F9E07E-82EE-46BB-ADC7-E1122130ECA8}" sibTransId="{D9E1B614-E414-43E7-BD45-5C8A7FE08304}"/>
    <dgm:cxn modelId="{175B30DD-E9C4-4287-B039-636698894766}" srcId="{29C63E86-418E-476C-9159-864B88EB6C1B}" destId="{529EE5A9-83D3-4C6C-95CD-BE4A22C7BDC6}" srcOrd="4" destOrd="0" parTransId="{CBD2A662-45A8-4160-9387-FED8BF25CE39}" sibTransId="{53C560F9-C21D-4124-8EBF-6E1B30B3D4FD}"/>
    <dgm:cxn modelId="{7EE168E4-A04A-48D0-9C64-99FA87DC2CDE}" type="presOf" srcId="{58CAF138-F2F9-4A7D-B30B-7EC750DCB683}" destId="{FB6A2A25-EA4A-43C7-86B7-27F27CD42A64}" srcOrd="0" destOrd="0" presId="urn:microsoft.com/office/officeart/2018/2/layout/IconVerticalSolidList"/>
    <dgm:cxn modelId="{CCFFE59B-49C8-4D3B-A996-670F812AC9FD}" type="presParOf" srcId="{EC447B1D-D2AC-40FB-BFF6-59B978F33617}" destId="{D919C64C-D39D-4E5E-9EA2-B5E38EC36714}" srcOrd="0" destOrd="0" presId="urn:microsoft.com/office/officeart/2018/2/layout/IconVerticalSolidList"/>
    <dgm:cxn modelId="{7CEF22E1-133B-44E2-A2DD-7CBDB1AD4D7B}" type="presParOf" srcId="{D919C64C-D39D-4E5E-9EA2-B5E38EC36714}" destId="{0E0FB904-F344-4D89-9170-63B87718D258}" srcOrd="0" destOrd="0" presId="urn:microsoft.com/office/officeart/2018/2/layout/IconVerticalSolidList"/>
    <dgm:cxn modelId="{F684C5D3-0E80-4FAE-9CD0-D5DB8C225826}" type="presParOf" srcId="{D919C64C-D39D-4E5E-9EA2-B5E38EC36714}" destId="{87915CAF-EB8A-4FB7-BFA4-F1EACA0D9FD8}" srcOrd="1" destOrd="0" presId="urn:microsoft.com/office/officeart/2018/2/layout/IconVerticalSolidList"/>
    <dgm:cxn modelId="{7CB2B081-F33C-4135-B630-4496BBF149C2}" type="presParOf" srcId="{D919C64C-D39D-4E5E-9EA2-B5E38EC36714}" destId="{B6D6DF44-BD12-4E53-A467-0DD7012C94F1}" srcOrd="2" destOrd="0" presId="urn:microsoft.com/office/officeart/2018/2/layout/IconVerticalSolidList"/>
    <dgm:cxn modelId="{38170AC9-7873-448B-A5FD-E203E3A6C978}" type="presParOf" srcId="{D919C64C-D39D-4E5E-9EA2-B5E38EC36714}" destId="{FB6A2A25-EA4A-43C7-86B7-27F27CD42A64}" srcOrd="3" destOrd="0" presId="urn:microsoft.com/office/officeart/2018/2/layout/IconVerticalSolidList"/>
    <dgm:cxn modelId="{4201002F-2B6F-4C95-BD74-3B3FDD0F39D5}" type="presParOf" srcId="{EC447B1D-D2AC-40FB-BFF6-59B978F33617}" destId="{0588B7A3-80FB-4FC7-B4E0-EF7B8637D0E5}" srcOrd="1" destOrd="0" presId="urn:microsoft.com/office/officeart/2018/2/layout/IconVerticalSolidList"/>
    <dgm:cxn modelId="{AE10D567-A788-44CE-9818-2D58DAC381F3}" type="presParOf" srcId="{EC447B1D-D2AC-40FB-BFF6-59B978F33617}" destId="{A00B8566-CDA0-4513-928F-004756FDAFEC}" srcOrd="2" destOrd="0" presId="urn:microsoft.com/office/officeart/2018/2/layout/IconVerticalSolidList"/>
    <dgm:cxn modelId="{476361E6-C71B-4CAF-B8DF-C1ED3FBAA889}" type="presParOf" srcId="{A00B8566-CDA0-4513-928F-004756FDAFEC}" destId="{02AA81F1-096D-495F-8839-5234D5843600}" srcOrd="0" destOrd="0" presId="urn:microsoft.com/office/officeart/2018/2/layout/IconVerticalSolidList"/>
    <dgm:cxn modelId="{D056A70B-23B2-4748-A223-C7BF4D2B4353}" type="presParOf" srcId="{A00B8566-CDA0-4513-928F-004756FDAFEC}" destId="{DB47CF35-6EFD-4723-8122-E8A4CEC409A4}" srcOrd="1" destOrd="0" presId="urn:microsoft.com/office/officeart/2018/2/layout/IconVerticalSolidList"/>
    <dgm:cxn modelId="{F8465791-E37A-4690-B409-379055B22495}" type="presParOf" srcId="{A00B8566-CDA0-4513-928F-004756FDAFEC}" destId="{B2D76D92-2E16-444C-9456-58845F6BD933}" srcOrd="2" destOrd="0" presId="urn:microsoft.com/office/officeart/2018/2/layout/IconVerticalSolidList"/>
    <dgm:cxn modelId="{F08F4217-576E-482B-8ECC-5C1A84876FA7}" type="presParOf" srcId="{A00B8566-CDA0-4513-928F-004756FDAFEC}" destId="{ACD56219-6FD5-4D55-B911-98B985510B2E}" srcOrd="3" destOrd="0" presId="urn:microsoft.com/office/officeart/2018/2/layout/IconVerticalSolidList"/>
    <dgm:cxn modelId="{DEC364E8-3831-4DAE-A83A-CCE93B1257EA}" type="presParOf" srcId="{EC447B1D-D2AC-40FB-BFF6-59B978F33617}" destId="{A83C2FA2-3925-4B1D-B803-0F23E50F8A3F}" srcOrd="3" destOrd="0" presId="urn:microsoft.com/office/officeart/2018/2/layout/IconVerticalSolidList"/>
    <dgm:cxn modelId="{E230537E-2348-4545-93BC-9E98B3632FB2}" type="presParOf" srcId="{EC447B1D-D2AC-40FB-BFF6-59B978F33617}" destId="{82257166-2D24-4258-8C20-A93188B61EF0}" srcOrd="4" destOrd="0" presId="urn:microsoft.com/office/officeart/2018/2/layout/IconVerticalSolidList"/>
    <dgm:cxn modelId="{05C8C22B-5DDE-403D-B631-5FE853CCC74F}" type="presParOf" srcId="{82257166-2D24-4258-8C20-A93188B61EF0}" destId="{7601970F-5D84-4C2D-B2DC-5656D05F42A8}" srcOrd="0" destOrd="0" presId="urn:microsoft.com/office/officeart/2018/2/layout/IconVerticalSolidList"/>
    <dgm:cxn modelId="{BEF9DF5C-9E90-4CE3-AEC8-C8CD7823C9CC}" type="presParOf" srcId="{82257166-2D24-4258-8C20-A93188B61EF0}" destId="{E58A9A4C-F906-44BE-971D-135102F05B4C}" srcOrd="1" destOrd="0" presId="urn:microsoft.com/office/officeart/2018/2/layout/IconVerticalSolidList"/>
    <dgm:cxn modelId="{250B7A4E-52F0-4B83-AB8F-79D273BB2E44}" type="presParOf" srcId="{82257166-2D24-4258-8C20-A93188B61EF0}" destId="{F1D16539-C23A-48FF-8F65-66AEF5BF57FF}" srcOrd="2" destOrd="0" presId="urn:microsoft.com/office/officeart/2018/2/layout/IconVerticalSolidList"/>
    <dgm:cxn modelId="{D47F8BAA-5957-47E7-83E9-EFC3C2507F53}" type="presParOf" srcId="{82257166-2D24-4258-8C20-A93188B61EF0}" destId="{E46AFB24-0171-4004-83B0-C6749EA4CA7B}" srcOrd="3" destOrd="0" presId="urn:microsoft.com/office/officeart/2018/2/layout/IconVerticalSolidList"/>
    <dgm:cxn modelId="{5AE8650D-2B5A-401D-8081-1625D8152692}" type="presParOf" srcId="{EC447B1D-D2AC-40FB-BFF6-59B978F33617}" destId="{F9F6D4C2-0D9B-4E13-A917-005AF675A149}" srcOrd="5" destOrd="0" presId="urn:microsoft.com/office/officeart/2018/2/layout/IconVerticalSolidList"/>
    <dgm:cxn modelId="{911602FE-DD26-48B6-980C-EF95685C8586}" type="presParOf" srcId="{EC447B1D-D2AC-40FB-BFF6-59B978F33617}" destId="{9F2FE3DA-2D81-4543-92BD-A7E3D502A6C4}" srcOrd="6" destOrd="0" presId="urn:microsoft.com/office/officeart/2018/2/layout/IconVerticalSolidList"/>
    <dgm:cxn modelId="{989864E5-6A45-4400-8752-8810EA77E058}" type="presParOf" srcId="{9F2FE3DA-2D81-4543-92BD-A7E3D502A6C4}" destId="{CFDB33CA-A302-4103-AAC5-2B33ED315FA9}" srcOrd="0" destOrd="0" presId="urn:microsoft.com/office/officeart/2018/2/layout/IconVerticalSolidList"/>
    <dgm:cxn modelId="{0B7E97BF-D667-4FDB-9A94-50E2CC5C2668}" type="presParOf" srcId="{9F2FE3DA-2D81-4543-92BD-A7E3D502A6C4}" destId="{81B4D119-50BF-4013-82DA-0AC0E411360F}" srcOrd="1" destOrd="0" presId="urn:microsoft.com/office/officeart/2018/2/layout/IconVerticalSolidList"/>
    <dgm:cxn modelId="{98688662-F64F-49B9-92B3-DCCBE5FA23E5}" type="presParOf" srcId="{9F2FE3DA-2D81-4543-92BD-A7E3D502A6C4}" destId="{C0C3BBD5-093D-41F5-BE7B-CE5EEB410F30}" srcOrd="2" destOrd="0" presId="urn:microsoft.com/office/officeart/2018/2/layout/IconVerticalSolidList"/>
    <dgm:cxn modelId="{579C842E-C75A-4C12-B05B-2E0ECB615F53}" type="presParOf" srcId="{9F2FE3DA-2D81-4543-92BD-A7E3D502A6C4}" destId="{E9692D14-B52E-4432-A3BF-5EE53AE01522}" srcOrd="3" destOrd="0" presId="urn:microsoft.com/office/officeart/2018/2/layout/IconVerticalSolidList"/>
    <dgm:cxn modelId="{37699570-F1AC-40BF-A7A1-D1B069D8C511}" type="presParOf" srcId="{EC447B1D-D2AC-40FB-BFF6-59B978F33617}" destId="{A8581977-D1AE-41E9-B44B-B2A074654567}" srcOrd="7" destOrd="0" presId="urn:microsoft.com/office/officeart/2018/2/layout/IconVerticalSolidList"/>
    <dgm:cxn modelId="{0FA579B8-9A40-4529-B188-1F816B827A2B}" type="presParOf" srcId="{EC447B1D-D2AC-40FB-BFF6-59B978F33617}" destId="{08107717-AD03-4ABB-B45A-6440DDA12448}" srcOrd="8" destOrd="0" presId="urn:microsoft.com/office/officeart/2018/2/layout/IconVerticalSolidList"/>
    <dgm:cxn modelId="{D88BB12D-B219-4D14-AD77-1D33960013E7}" type="presParOf" srcId="{08107717-AD03-4ABB-B45A-6440DDA12448}" destId="{3A99CA2C-3ACD-442F-992F-643BDCE26822}" srcOrd="0" destOrd="0" presId="urn:microsoft.com/office/officeart/2018/2/layout/IconVerticalSolidList"/>
    <dgm:cxn modelId="{49EF2546-62B7-41F7-AA5A-848B0441575D}" type="presParOf" srcId="{08107717-AD03-4ABB-B45A-6440DDA12448}" destId="{163A25B2-D095-4342-B5A4-3677A17FD897}" srcOrd="1" destOrd="0" presId="urn:microsoft.com/office/officeart/2018/2/layout/IconVerticalSolidList"/>
    <dgm:cxn modelId="{F5A93CE1-04CF-41D5-A94B-39568D5D5ED2}" type="presParOf" srcId="{08107717-AD03-4ABB-B45A-6440DDA12448}" destId="{509775B8-F536-42BF-A961-769ACD330612}" srcOrd="2" destOrd="0" presId="urn:microsoft.com/office/officeart/2018/2/layout/IconVerticalSolidList"/>
    <dgm:cxn modelId="{5D28C468-4FC0-4FE8-A36B-4C4DFCF8F488}" type="presParOf" srcId="{08107717-AD03-4ABB-B45A-6440DDA12448}" destId="{EBE2D68A-67CC-473D-B95A-35F0530ED0A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8B7FA1-864E-4A00-B97B-C1640BE06A5F}">
      <dsp:nvSpPr>
        <dsp:cNvPr id="0" name=""/>
        <dsp:cNvSpPr/>
      </dsp:nvSpPr>
      <dsp:spPr>
        <a:xfrm>
          <a:off x="0" y="1142226"/>
          <a:ext cx="7886700" cy="97905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37E627-DEDA-4D40-B5F9-61E63F5274CC}">
      <dsp:nvSpPr>
        <dsp:cNvPr id="0" name=""/>
        <dsp:cNvSpPr/>
      </dsp:nvSpPr>
      <dsp:spPr>
        <a:xfrm>
          <a:off x="296162" y="1362512"/>
          <a:ext cx="538478" cy="53847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ADB9E3-4EB8-4001-BC33-241A1D8F402B}">
      <dsp:nvSpPr>
        <dsp:cNvPr id="0" name=""/>
        <dsp:cNvSpPr/>
      </dsp:nvSpPr>
      <dsp:spPr>
        <a:xfrm>
          <a:off x="1130804" y="1142226"/>
          <a:ext cx="6755895" cy="9790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616" tIns="103616" rIns="103616" bIns="103616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Setup a Windows 365 Developer Program Account </a:t>
          </a:r>
        </a:p>
      </dsp:txBody>
      <dsp:txXfrm>
        <a:off x="1130804" y="1142226"/>
        <a:ext cx="6755895" cy="9790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8B7FA1-864E-4A00-B97B-C1640BE06A5F}">
      <dsp:nvSpPr>
        <dsp:cNvPr id="0" name=""/>
        <dsp:cNvSpPr/>
      </dsp:nvSpPr>
      <dsp:spPr>
        <a:xfrm>
          <a:off x="0" y="530319"/>
          <a:ext cx="7886700" cy="97905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37E627-DEDA-4D40-B5F9-61E63F5274CC}">
      <dsp:nvSpPr>
        <dsp:cNvPr id="0" name=""/>
        <dsp:cNvSpPr/>
      </dsp:nvSpPr>
      <dsp:spPr>
        <a:xfrm>
          <a:off x="296162" y="750605"/>
          <a:ext cx="538478" cy="53847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ADB9E3-4EB8-4001-BC33-241A1D8F402B}">
      <dsp:nvSpPr>
        <dsp:cNvPr id="0" name=""/>
        <dsp:cNvSpPr/>
      </dsp:nvSpPr>
      <dsp:spPr>
        <a:xfrm>
          <a:off x="1130804" y="530319"/>
          <a:ext cx="6755895" cy="9790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616" tIns="103616" rIns="103616" bIns="103616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Setup a Windows 365 Developer Program Account</a:t>
          </a:r>
        </a:p>
      </dsp:txBody>
      <dsp:txXfrm>
        <a:off x="1130804" y="530319"/>
        <a:ext cx="6755895" cy="979051"/>
      </dsp:txXfrm>
    </dsp:sp>
    <dsp:sp modelId="{9A75F895-099A-4DE1-B688-2CD059CD73AD}">
      <dsp:nvSpPr>
        <dsp:cNvPr id="0" name=""/>
        <dsp:cNvSpPr/>
      </dsp:nvSpPr>
      <dsp:spPr>
        <a:xfrm>
          <a:off x="0" y="1754133"/>
          <a:ext cx="7886700" cy="97905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553528-68F1-4FD5-B642-04C2668E1161}">
      <dsp:nvSpPr>
        <dsp:cNvPr id="0" name=""/>
        <dsp:cNvSpPr/>
      </dsp:nvSpPr>
      <dsp:spPr>
        <a:xfrm>
          <a:off x="296162" y="1974419"/>
          <a:ext cx="538478" cy="53847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DC6D77-D586-4921-99B0-52DC20C671EC}">
      <dsp:nvSpPr>
        <dsp:cNvPr id="0" name=""/>
        <dsp:cNvSpPr/>
      </dsp:nvSpPr>
      <dsp:spPr>
        <a:xfrm>
          <a:off x="1130804" y="1754133"/>
          <a:ext cx="6755895" cy="9790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616" tIns="103616" rIns="103616" bIns="103616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Set WUFB Update Rings</a:t>
          </a:r>
        </a:p>
      </dsp:txBody>
      <dsp:txXfrm>
        <a:off x="1130804" y="1754133"/>
        <a:ext cx="6755895" cy="97905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788040-E5F3-4F6E-8B50-31211F08CCEE}">
      <dsp:nvSpPr>
        <dsp:cNvPr id="0" name=""/>
        <dsp:cNvSpPr/>
      </dsp:nvSpPr>
      <dsp:spPr>
        <a:xfrm>
          <a:off x="0" y="398"/>
          <a:ext cx="7886700" cy="93220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BD97F3-4FFC-4AE9-B0E8-EAE9C134B4F5}">
      <dsp:nvSpPr>
        <dsp:cNvPr id="0" name=""/>
        <dsp:cNvSpPr/>
      </dsp:nvSpPr>
      <dsp:spPr>
        <a:xfrm>
          <a:off x="281991" y="210143"/>
          <a:ext cx="512711" cy="51271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AF16B4-209F-4B37-936E-1ABA223CCEF3}">
      <dsp:nvSpPr>
        <dsp:cNvPr id="0" name=""/>
        <dsp:cNvSpPr/>
      </dsp:nvSpPr>
      <dsp:spPr>
        <a:xfrm>
          <a:off x="1076693" y="398"/>
          <a:ext cx="6810006" cy="9322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658" tIns="98658" rIns="98658" bIns="98658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Setup a Windows 365 Developer Program Account </a:t>
          </a:r>
        </a:p>
      </dsp:txBody>
      <dsp:txXfrm>
        <a:off x="1076693" y="398"/>
        <a:ext cx="6810006" cy="932202"/>
      </dsp:txXfrm>
    </dsp:sp>
    <dsp:sp modelId="{2FB39719-BEF0-46B8-AB9E-23E089154FF8}">
      <dsp:nvSpPr>
        <dsp:cNvPr id="0" name=""/>
        <dsp:cNvSpPr/>
      </dsp:nvSpPr>
      <dsp:spPr>
        <a:xfrm>
          <a:off x="0" y="1165650"/>
          <a:ext cx="7886700" cy="93220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B09BA0-1196-4244-9649-6B4DB9126AA6}">
      <dsp:nvSpPr>
        <dsp:cNvPr id="0" name=""/>
        <dsp:cNvSpPr/>
      </dsp:nvSpPr>
      <dsp:spPr>
        <a:xfrm>
          <a:off x="281991" y="1375396"/>
          <a:ext cx="512711" cy="51271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B7007F-E76F-4933-B4BE-1F506A2FA944}">
      <dsp:nvSpPr>
        <dsp:cNvPr id="0" name=""/>
        <dsp:cNvSpPr/>
      </dsp:nvSpPr>
      <dsp:spPr>
        <a:xfrm>
          <a:off x="1076693" y="1165650"/>
          <a:ext cx="6810006" cy="9322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658" tIns="98658" rIns="98658" bIns="98658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Set WUFB Update Rings</a:t>
          </a:r>
        </a:p>
      </dsp:txBody>
      <dsp:txXfrm>
        <a:off x="1076693" y="1165650"/>
        <a:ext cx="6810006" cy="932202"/>
      </dsp:txXfrm>
    </dsp:sp>
    <dsp:sp modelId="{08D899DA-0C96-461C-8314-8FD5DAC47754}">
      <dsp:nvSpPr>
        <dsp:cNvPr id="0" name=""/>
        <dsp:cNvSpPr/>
      </dsp:nvSpPr>
      <dsp:spPr>
        <a:xfrm>
          <a:off x="0" y="2330903"/>
          <a:ext cx="7886700" cy="93220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3CB89F-9784-49AF-AD87-252D6BDBE566}">
      <dsp:nvSpPr>
        <dsp:cNvPr id="0" name=""/>
        <dsp:cNvSpPr/>
      </dsp:nvSpPr>
      <dsp:spPr>
        <a:xfrm>
          <a:off x="281991" y="2540649"/>
          <a:ext cx="512711" cy="51271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87823B-A1B5-4A88-B574-5FF0757FD1E0}">
      <dsp:nvSpPr>
        <dsp:cNvPr id="0" name=""/>
        <dsp:cNvSpPr/>
      </dsp:nvSpPr>
      <dsp:spPr>
        <a:xfrm>
          <a:off x="1076693" y="2330903"/>
          <a:ext cx="6810006" cy="9322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658" tIns="98658" rIns="98658" bIns="98658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Better Utilized Device Profiles </a:t>
          </a:r>
        </a:p>
      </dsp:txBody>
      <dsp:txXfrm>
        <a:off x="1076693" y="2330903"/>
        <a:ext cx="6810006" cy="93220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0FB904-F344-4D89-9170-63B87718D258}">
      <dsp:nvSpPr>
        <dsp:cNvPr id="0" name=""/>
        <dsp:cNvSpPr/>
      </dsp:nvSpPr>
      <dsp:spPr>
        <a:xfrm>
          <a:off x="0" y="1354"/>
          <a:ext cx="7886700" cy="68648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915CAF-EB8A-4FB7-BFA4-F1EACA0D9FD8}">
      <dsp:nvSpPr>
        <dsp:cNvPr id="0" name=""/>
        <dsp:cNvSpPr/>
      </dsp:nvSpPr>
      <dsp:spPr>
        <a:xfrm>
          <a:off x="207661" y="155813"/>
          <a:ext cx="377565" cy="37756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6A2A25-EA4A-43C7-86B7-27F27CD42A64}">
      <dsp:nvSpPr>
        <dsp:cNvPr id="0" name=""/>
        <dsp:cNvSpPr/>
      </dsp:nvSpPr>
      <dsp:spPr>
        <a:xfrm>
          <a:off x="792888" y="1354"/>
          <a:ext cx="7093811" cy="6864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653" tIns="72653" rIns="72653" bIns="72653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Setup a Windows 365 Developer Program Account. </a:t>
          </a:r>
        </a:p>
      </dsp:txBody>
      <dsp:txXfrm>
        <a:off x="792888" y="1354"/>
        <a:ext cx="7093811" cy="686483"/>
      </dsp:txXfrm>
    </dsp:sp>
    <dsp:sp modelId="{02AA81F1-096D-495F-8839-5234D5843600}">
      <dsp:nvSpPr>
        <dsp:cNvPr id="0" name=""/>
        <dsp:cNvSpPr/>
      </dsp:nvSpPr>
      <dsp:spPr>
        <a:xfrm>
          <a:off x="0" y="859458"/>
          <a:ext cx="7886700" cy="68648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47CF35-6EFD-4723-8122-E8A4CEC409A4}">
      <dsp:nvSpPr>
        <dsp:cNvPr id="0" name=""/>
        <dsp:cNvSpPr/>
      </dsp:nvSpPr>
      <dsp:spPr>
        <a:xfrm>
          <a:off x="207661" y="1013917"/>
          <a:ext cx="377565" cy="37756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D56219-6FD5-4D55-B911-98B985510B2E}">
      <dsp:nvSpPr>
        <dsp:cNvPr id="0" name=""/>
        <dsp:cNvSpPr/>
      </dsp:nvSpPr>
      <dsp:spPr>
        <a:xfrm>
          <a:off x="792888" y="859458"/>
          <a:ext cx="7093811" cy="6864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653" tIns="72653" rIns="72653" bIns="72653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Set WUFB Update Rings</a:t>
          </a:r>
        </a:p>
      </dsp:txBody>
      <dsp:txXfrm>
        <a:off x="792888" y="859458"/>
        <a:ext cx="7093811" cy="686483"/>
      </dsp:txXfrm>
    </dsp:sp>
    <dsp:sp modelId="{7601970F-5D84-4C2D-B2DC-5656D05F42A8}">
      <dsp:nvSpPr>
        <dsp:cNvPr id="0" name=""/>
        <dsp:cNvSpPr/>
      </dsp:nvSpPr>
      <dsp:spPr>
        <a:xfrm>
          <a:off x="0" y="1717562"/>
          <a:ext cx="7886700" cy="68648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8A9A4C-F906-44BE-971D-135102F05B4C}">
      <dsp:nvSpPr>
        <dsp:cNvPr id="0" name=""/>
        <dsp:cNvSpPr/>
      </dsp:nvSpPr>
      <dsp:spPr>
        <a:xfrm>
          <a:off x="207661" y="1872021"/>
          <a:ext cx="377565" cy="37756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6AFB24-0171-4004-83B0-C6749EA4CA7B}">
      <dsp:nvSpPr>
        <dsp:cNvPr id="0" name=""/>
        <dsp:cNvSpPr/>
      </dsp:nvSpPr>
      <dsp:spPr>
        <a:xfrm>
          <a:off x="792888" y="1717562"/>
          <a:ext cx="7093811" cy="6864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653" tIns="72653" rIns="72653" bIns="72653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Better Utilized Device Profiles </a:t>
          </a:r>
        </a:p>
      </dsp:txBody>
      <dsp:txXfrm>
        <a:off x="792888" y="1717562"/>
        <a:ext cx="7093811" cy="686483"/>
      </dsp:txXfrm>
    </dsp:sp>
    <dsp:sp modelId="{CFDB33CA-A302-4103-AAC5-2B33ED315FA9}">
      <dsp:nvSpPr>
        <dsp:cNvPr id="0" name=""/>
        <dsp:cNvSpPr/>
      </dsp:nvSpPr>
      <dsp:spPr>
        <a:xfrm>
          <a:off x="0" y="2575666"/>
          <a:ext cx="7886700" cy="68648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B4D119-50BF-4013-82DA-0AC0E411360F}">
      <dsp:nvSpPr>
        <dsp:cNvPr id="0" name=""/>
        <dsp:cNvSpPr/>
      </dsp:nvSpPr>
      <dsp:spPr>
        <a:xfrm>
          <a:off x="207661" y="2730125"/>
          <a:ext cx="377565" cy="37756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692D14-B52E-4432-A3BF-5EE53AE01522}">
      <dsp:nvSpPr>
        <dsp:cNvPr id="0" name=""/>
        <dsp:cNvSpPr/>
      </dsp:nvSpPr>
      <dsp:spPr>
        <a:xfrm>
          <a:off x="792888" y="2575666"/>
          <a:ext cx="7093811" cy="6864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653" tIns="72653" rIns="72653" bIns="72653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3</a:t>
          </a:r>
          <a:r>
            <a:rPr lang="en-US" sz="2200" kern="1200" baseline="30000" dirty="0"/>
            <a:t>rd</a:t>
          </a:r>
          <a:r>
            <a:rPr lang="en-US" sz="2200" kern="1200" dirty="0"/>
            <a:t> Party App Management </a:t>
          </a:r>
        </a:p>
      </dsp:txBody>
      <dsp:txXfrm>
        <a:off x="792888" y="2575666"/>
        <a:ext cx="7093811" cy="68648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D481E8-B115-4E78-B446-7EF2F21DAABD}">
      <dsp:nvSpPr>
        <dsp:cNvPr id="0" name=""/>
        <dsp:cNvSpPr/>
      </dsp:nvSpPr>
      <dsp:spPr>
        <a:xfrm>
          <a:off x="3850" y="79232"/>
          <a:ext cx="1193787" cy="7162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latin typeface="Calibri Light" panose="020F0302020204030204"/>
            </a:rPr>
            <a:t>Find Application </a:t>
          </a:r>
          <a:endParaRPr lang="en-US" sz="1300" kern="1200"/>
        </a:p>
      </dsp:txBody>
      <dsp:txXfrm>
        <a:off x="24829" y="100211"/>
        <a:ext cx="1151829" cy="674314"/>
      </dsp:txXfrm>
    </dsp:sp>
    <dsp:sp modelId="{71D0FE6E-10E8-4C61-B3FF-CE9C2F7BF4C8}">
      <dsp:nvSpPr>
        <dsp:cNvPr id="0" name=""/>
        <dsp:cNvSpPr/>
      </dsp:nvSpPr>
      <dsp:spPr>
        <a:xfrm>
          <a:off x="1302691" y="289338"/>
          <a:ext cx="253082" cy="2960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1302691" y="348550"/>
        <a:ext cx="177157" cy="177635"/>
      </dsp:txXfrm>
    </dsp:sp>
    <dsp:sp modelId="{012AB93A-9E1E-4CAC-9979-F8610033BA9E}">
      <dsp:nvSpPr>
        <dsp:cNvPr id="0" name=""/>
        <dsp:cNvSpPr/>
      </dsp:nvSpPr>
      <dsp:spPr>
        <a:xfrm>
          <a:off x="1675153" y="79232"/>
          <a:ext cx="1193787" cy="7162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latin typeface="Calibri Light" panose="020F0302020204030204"/>
            </a:rPr>
            <a:t>Download </a:t>
          </a:r>
          <a:endParaRPr lang="en-US" sz="1300" kern="1200"/>
        </a:p>
      </dsp:txBody>
      <dsp:txXfrm>
        <a:off x="1696132" y="100211"/>
        <a:ext cx="1151829" cy="674314"/>
      </dsp:txXfrm>
    </dsp:sp>
    <dsp:sp modelId="{6F57BA43-27D9-43CB-84EC-045A3E2957A8}">
      <dsp:nvSpPr>
        <dsp:cNvPr id="0" name=""/>
        <dsp:cNvSpPr/>
      </dsp:nvSpPr>
      <dsp:spPr>
        <a:xfrm>
          <a:off x="2973994" y="289338"/>
          <a:ext cx="253082" cy="2960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2973994" y="348550"/>
        <a:ext cx="177157" cy="177635"/>
      </dsp:txXfrm>
    </dsp:sp>
    <dsp:sp modelId="{FC6350F8-8941-4711-AE0F-405EF8958DF8}">
      <dsp:nvSpPr>
        <dsp:cNvPr id="0" name=""/>
        <dsp:cNvSpPr/>
      </dsp:nvSpPr>
      <dsp:spPr>
        <a:xfrm>
          <a:off x="3346456" y="79232"/>
          <a:ext cx="1193787" cy="7162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latin typeface="Calibri Light" panose="020F0302020204030204"/>
            </a:rPr>
            <a:t>Package App</a:t>
          </a:r>
          <a:endParaRPr lang="en-US" sz="1300" kern="1200"/>
        </a:p>
      </dsp:txBody>
      <dsp:txXfrm>
        <a:off x="3367435" y="100211"/>
        <a:ext cx="1151829" cy="674314"/>
      </dsp:txXfrm>
    </dsp:sp>
    <dsp:sp modelId="{C9E81611-A2B0-4CF1-8667-CDE6DCFD7FEE}">
      <dsp:nvSpPr>
        <dsp:cNvPr id="0" name=""/>
        <dsp:cNvSpPr/>
      </dsp:nvSpPr>
      <dsp:spPr>
        <a:xfrm>
          <a:off x="4645297" y="289338"/>
          <a:ext cx="253082" cy="2960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4645297" y="348550"/>
        <a:ext cx="177157" cy="177635"/>
      </dsp:txXfrm>
    </dsp:sp>
    <dsp:sp modelId="{3EAF84AF-9A8E-4C47-9239-AE9BC02D4E22}">
      <dsp:nvSpPr>
        <dsp:cNvPr id="0" name=""/>
        <dsp:cNvSpPr/>
      </dsp:nvSpPr>
      <dsp:spPr>
        <a:xfrm>
          <a:off x="5017758" y="79232"/>
          <a:ext cx="1193787" cy="7162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latin typeface="Calibri Light" panose="020F0302020204030204"/>
            </a:rPr>
            <a:t>Import to Intune </a:t>
          </a:r>
          <a:endParaRPr lang="en-US" sz="1300" kern="1200"/>
        </a:p>
      </dsp:txBody>
      <dsp:txXfrm>
        <a:off x="5038737" y="100211"/>
        <a:ext cx="1151829" cy="674314"/>
      </dsp:txXfrm>
    </dsp:sp>
    <dsp:sp modelId="{C1912727-6594-4B0D-B94D-D7AB90F661F0}">
      <dsp:nvSpPr>
        <dsp:cNvPr id="0" name=""/>
        <dsp:cNvSpPr/>
      </dsp:nvSpPr>
      <dsp:spPr>
        <a:xfrm>
          <a:off x="6316599" y="289338"/>
          <a:ext cx="253082" cy="2960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6316599" y="348550"/>
        <a:ext cx="177157" cy="177635"/>
      </dsp:txXfrm>
    </dsp:sp>
    <dsp:sp modelId="{E5531122-1AD8-4482-91D8-8998A02DA90D}">
      <dsp:nvSpPr>
        <dsp:cNvPr id="0" name=""/>
        <dsp:cNvSpPr/>
      </dsp:nvSpPr>
      <dsp:spPr>
        <a:xfrm>
          <a:off x="6689061" y="79232"/>
          <a:ext cx="1193787" cy="7162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latin typeface="Calibri Light" panose="020F0302020204030204"/>
            </a:rPr>
            <a:t>Find install/uninstall command </a:t>
          </a:r>
        </a:p>
      </dsp:txBody>
      <dsp:txXfrm>
        <a:off x="6710040" y="100211"/>
        <a:ext cx="1151829" cy="674314"/>
      </dsp:txXfrm>
    </dsp:sp>
    <dsp:sp modelId="{A193F15D-541B-41E5-A6C2-7D0E3438CB4C}">
      <dsp:nvSpPr>
        <dsp:cNvPr id="0" name=""/>
        <dsp:cNvSpPr/>
      </dsp:nvSpPr>
      <dsp:spPr>
        <a:xfrm rot="5400000">
          <a:off x="7159413" y="879069"/>
          <a:ext cx="253082" cy="2960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7197137" y="900558"/>
        <a:ext cx="177635" cy="177157"/>
      </dsp:txXfrm>
    </dsp:sp>
    <dsp:sp modelId="{541D86F3-AEB9-4632-8037-BA52AE2D72EF}">
      <dsp:nvSpPr>
        <dsp:cNvPr id="0" name=""/>
        <dsp:cNvSpPr/>
      </dsp:nvSpPr>
      <dsp:spPr>
        <a:xfrm>
          <a:off x="6689061" y="1273019"/>
          <a:ext cx="1193787" cy="7162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latin typeface="Calibri Light" panose="020F0302020204030204"/>
            </a:rPr>
            <a:t>Deploy </a:t>
          </a:r>
        </a:p>
      </dsp:txBody>
      <dsp:txXfrm>
        <a:off x="6710040" y="1293998"/>
        <a:ext cx="1151829" cy="674314"/>
      </dsp:txXfrm>
    </dsp:sp>
    <dsp:sp modelId="{AAECBE7F-C8AC-4B08-A801-852C09B8CE94}">
      <dsp:nvSpPr>
        <dsp:cNvPr id="0" name=""/>
        <dsp:cNvSpPr/>
      </dsp:nvSpPr>
      <dsp:spPr>
        <a:xfrm rot="10800000">
          <a:off x="6330925" y="1483126"/>
          <a:ext cx="253082" cy="2960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10800000">
        <a:off x="6406850" y="1542338"/>
        <a:ext cx="177157" cy="177635"/>
      </dsp:txXfrm>
    </dsp:sp>
    <dsp:sp modelId="{DD942C5E-265D-44FE-A8BE-662E31E961AE}">
      <dsp:nvSpPr>
        <dsp:cNvPr id="0" name=""/>
        <dsp:cNvSpPr/>
      </dsp:nvSpPr>
      <dsp:spPr>
        <a:xfrm>
          <a:off x="5017758" y="1273019"/>
          <a:ext cx="1193787" cy="7162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latin typeface="Calibri Light" panose="020F0302020204030204"/>
            </a:rPr>
            <a:t>Vulnerability </a:t>
          </a:r>
          <a:endParaRPr lang="en-US" sz="1300" kern="1200"/>
        </a:p>
      </dsp:txBody>
      <dsp:txXfrm>
        <a:off x="5038737" y="1293998"/>
        <a:ext cx="1151829" cy="674314"/>
      </dsp:txXfrm>
    </dsp:sp>
    <dsp:sp modelId="{63EDA829-8C87-489F-96FC-45EEAB7B1CF5}">
      <dsp:nvSpPr>
        <dsp:cNvPr id="0" name=""/>
        <dsp:cNvSpPr/>
      </dsp:nvSpPr>
      <dsp:spPr>
        <a:xfrm rot="10800000">
          <a:off x="4659622" y="1483126"/>
          <a:ext cx="253082" cy="2960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10800000">
        <a:off x="4735547" y="1542338"/>
        <a:ext cx="177157" cy="177635"/>
      </dsp:txXfrm>
    </dsp:sp>
    <dsp:sp modelId="{02A62E04-1E03-44C7-A73F-F4108CEF4934}">
      <dsp:nvSpPr>
        <dsp:cNvPr id="0" name=""/>
        <dsp:cNvSpPr/>
      </dsp:nvSpPr>
      <dsp:spPr>
        <a:xfrm>
          <a:off x="3346456" y="1273019"/>
          <a:ext cx="1193787" cy="7162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latin typeface="Calibri Light" panose="020F0302020204030204"/>
            </a:rPr>
            <a:t>Find Updated Application </a:t>
          </a:r>
        </a:p>
      </dsp:txBody>
      <dsp:txXfrm>
        <a:off x="3367435" y="1293998"/>
        <a:ext cx="1151829" cy="674314"/>
      </dsp:txXfrm>
    </dsp:sp>
    <dsp:sp modelId="{F7B351D4-52F6-4D14-BE07-E72CCA9D6B7A}">
      <dsp:nvSpPr>
        <dsp:cNvPr id="0" name=""/>
        <dsp:cNvSpPr/>
      </dsp:nvSpPr>
      <dsp:spPr>
        <a:xfrm rot="10800000">
          <a:off x="2988319" y="1483126"/>
          <a:ext cx="253082" cy="2960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10800000">
        <a:off x="3064244" y="1542338"/>
        <a:ext cx="177157" cy="177635"/>
      </dsp:txXfrm>
    </dsp:sp>
    <dsp:sp modelId="{FBD6F9C6-6DBB-46EE-BA71-300BC7AE94D6}">
      <dsp:nvSpPr>
        <dsp:cNvPr id="0" name=""/>
        <dsp:cNvSpPr/>
      </dsp:nvSpPr>
      <dsp:spPr>
        <a:xfrm>
          <a:off x="1675153" y="1273019"/>
          <a:ext cx="1193787" cy="7162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latin typeface="Calibri Light" panose="020F0302020204030204"/>
            </a:rPr>
            <a:t>Download </a:t>
          </a:r>
          <a:endParaRPr lang="en-US" sz="1300" kern="1200"/>
        </a:p>
      </dsp:txBody>
      <dsp:txXfrm>
        <a:off x="1696132" y="1293998"/>
        <a:ext cx="1151829" cy="674314"/>
      </dsp:txXfrm>
    </dsp:sp>
    <dsp:sp modelId="{2CDD3CE9-C8BE-4BD5-819D-0A58D3A843A0}">
      <dsp:nvSpPr>
        <dsp:cNvPr id="0" name=""/>
        <dsp:cNvSpPr/>
      </dsp:nvSpPr>
      <dsp:spPr>
        <a:xfrm rot="10800000">
          <a:off x="1317017" y="1483126"/>
          <a:ext cx="253082" cy="2960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10800000">
        <a:off x="1392942" y="1542338"/>
        <a:ext cx="177157" cy="177635"/>
      </dsp:txXfrm>
    </dsp:sp>
    <dsp:sp modelId="{FB72E564-0A32-4464-ABCA-87737E264CF8}">
      <dsp:nvSpPr>
        <dsp:cNvPr id="0" name=""/>
        <dsp:cNvSpPr/>
      </dsp:nvSpPr>
      <dsp:spPr>
        <a:xfrm>
          <a:off x="3850" y="1273019"/>
          <a:ext cx="1193787" cy="7162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latin typeface="Calibri Light" panose="020F0302020204030204"/>
            </a:rPr>
            <a:t>Package App</a:t>
          </a:r>
        </a:p>
      </dsp:txBody>
      <dsp:txXfrm>
        <a:off x="24829" y="1293998"/>
        <a:ext cx="1151829" cy="674314"/>
      </dsp:txXfrm>
    </dsp:sp>
    <dsp:sp modelId="{61A1EBE5-209B-4FFE-9CA1-00A99ED2962D}">
      <dsp:nvSpPr>
        <dsp:cNvPr id="0" name=""/>
        <dsp:cNvSpPr/>
      </dsp:nvSpPr>
      <dsp:spPr>
        <a:xfrm rot="5400000">
          <a:off x="474203" y="2072857"/>
          <a:ext cx="253082" cy="2960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511927" y="2094346"/>
        <a:ext cx="177635" cy="177157"/>
      </dsp:txXfrm>
    </dsp:sp>
    <dsp:sp modelId="{D4DE7326-2BCC-4019-A84A-254914FDA356}">
      <dsp:nvSpPr>
        <dsp:cNvPr id="0" name=""/>
        <dsp:cNvSpPr/>
      </dsp:nvSpPr>
      <dsp:spPr>
        <a:xfrm>
          <a:off x="3850" y="2466807"/>
          <a:ext cx="1193787" cy="7162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latin typeface="Calibri Light" panose="020F0302020204030204"/>
            </a:rPr>
            <a:t>Import to Intune </a:t>
          </a:r>
          <a:endParaRPr lang="en-US" sz="1300" kern="1200"/>
        </a:p>
      </dsp:txBody>
      <dsp:txXfrm>
        <a:off x="24829" y="2487786"/>
        <a:ext cx="1151829" cy="674314"/>
      </dsp:txXfrm>
    </dsp:sp>
    <dsp:sp modelId="{1CB8F2F9-4B57-4B4D-B5F7-A704F8B08DC2}">
      <dsp:nvSpPr>
        <dsp:cNvPr id="0" name=""/>
        <dsp:cNvSpPr/>
      </dsp:nvSpPr>
      <dsp:spPr>
        <a:xfrm>
          <a:off x="1302691" y="2676913"/>
          <a:ext cx="253082" cy="2960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1302691" y="2736125"/>
        <a:ext cx="177157" cy="177635"/>
      </dsp:txXfrm>
    </dsp:sp>
    <dsp:sp modelId="{0FCF0B5D-8BD9-4F4A-AB29-5B60DEC0A287}">
      <dsp:nvSpPr>
        <dsp:cNvPr id="0" name=""/>
        <dsp:cNvSpPr/>
      </dsp:nvSpPr>
      <dsp:spPr>
        <a:xfrm>
          <a:off x="1675153" y="2466807"/>
          <a:ext cx="1193787" cy="7162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latin typeface="Calibri Light" panose="020F0302020204030204"/>
            </a:rPr>
            <a:t>Supersedence old app</a:t>
          </a:r>
        </a:p>
      </dsp:txBody>
      <dsp:txXfrm>
        <a:off x="1696132" y="2487786"/>
        <a:ext cx="1151829" cy="674314"/>
      </dsp:txXfrm>
    </dsp:sp>
    <dsp:sp modelId="{361EC38B-4D24-4663-9088-CD236BC9B86A}">
      <dsp:nvSpPr>
        <dsp:cNvPr id="0" name=""/>
        <dsp:cNvSpPr/>
      </dsp:nvSpPr>
      <dsp:spPr>
        <a:xfrm>
          <a:off x="2973994" y="2676913"/>
          <a:ext cx="253082" cy="2960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2973994" y="2736125"/>
        <a:ext cx="177157" cy="177635"/>
      </dsp:txXfrm>
    </dsp:sp>
    <dsp:sp modelId="{04CA6A26-2174-4E7D-A329-B0D380F2BB55}">
      <dsp:nvSpPr>
        <dsp:cNvPr id="0" name=""/>
        <dsp:cNvSpPr/>
      </dsp:nvSpPr>
      <dsp:spPr>
        <a:xfrm>
          <a:off x="3346456" y="2466807"/>
          <a:ext cx="1193787" cy="7162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latin typeface="Calibri Light" panose="020F0302020204030204"/>
            </a:rPr>
            <a:t>Deploy</a:t>
          </a:r>
        </a:p>
      </dsp:txBody>
      <dsp:txXfrm>
        <a:off x="3367435" y="2487786"/>
        <a:ext cx="1151829" cy="67431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0FB904-F344-4D89-9170-63B87718D258}">
      <dsp:nvSpPr>
        <dsp:cNvPr id="0" name=""/>
        <dsp:cNvSpPr/>
      </dsp:nvSpPr>
      <dsp:spPr>
        <a:xfrm>
          <a:off x="0" y="2549"/>
          <a:ext cx="7886700" cy="543067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915CAF-EB8A-4FB7-BFA4-F1EACA0D9FD8}">
      <dsp:nvSpPr>
        <dsp:cNvPr id="0" name=""/>
        <dsp:cNvSpPr/>
      </dsp:nvSpPr>
      <dsp:spPr>
        <a:xfrm>
          <a:off x="164277" y="124739"/>
          <a:ext cx="298687" cy="29868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6A2A25-EA4A-43C7-86B7-27F27CD42A64}">
      <dsp:nvSpPr>
        <dsp:cNvPr id="0" name=""/>
        <dsp:cNvSpPr/>
      </dsp:nvSpPr>
      <dsp:spPr>
        <a:xfrm>
          <a:off x="627242" y="2549"/>
          <a:ext cx="7259457" cy="5430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475" tIns="57475" rIns="57475" bIns="57475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Setup a Windows 365 Developer Program Account. </a:t>
          </a:r>
        </a:p>
      </dsp:txBody>
      <dsp:txXfrm>
        <a:off x="627242" y="2549"/>
        <a:ext cx="7259457" cy="543067"/>
      </dsp:txXfrm>
    </dsp:sp>
    <dsp:sp modelId="{02AA81F1-096D-495F-8839-5234D5843600}">
      <dsp:nvSpPr>
        <dsp:cNvPr id="0" name=""/>
        <dsp:cNvSpPr/>
      </dsp:nvSpPr>
      <dsp:spPr>
        <a:xfrm>
          <a:off x="0" y="681383"/>
          <a:ext cx="7886700" cy="543067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47CF35-6EFD-4723-8122-E8A4CEC409A4}">
      <dsp:nvSpPr>
        <dsp:cNvPr id="0" name=""/>
        <dsp:cNvSpPr/>
      </dsp:nvSpPr>
      <dsp:spPr>
        <a:xfrm>
          <a:off x="164277" y="803574"/>
          <a:ext cx="298687" cy="2986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D56219-6FD5-4D55-B911-98B985510B2E}">
      <dsp:nvSpPr>
        <dsp:cNvPr id="0" name=""/>
        <dsp:cNvSpPr/>
      </dsp:nvSpPr>
      <dsp:spPr>
        <a:xfrm>
          <a:off x="627242" y="681383"/>
          <a:ext cx="7259457" cy="5430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475" tIns="57475" rIns="57475" bIns="57475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Set WUFB Update Rings </a:t>
          </a:r>
        </a:p>
      </dsp:txBody>
      <dsp:txXfrm>
        <a:off x="627242" y="681383"/>
        <a:ext cx="7259457" cy="543067"/>
      </dsp:txXfrm>
    </dsp:sp>
    <dsp:sp modelId="{7601970F-5D84-4C2D-B2DC-5656D05F42A8}">
      <dsp:nvSpPr>
        <dsp:cNvPr id="0" name=""/>
        <dsp:cNvSpPr/>
      </dsp:nvSpPr>
      <dsp:spPr>
        <a:xfrm>
          <a:off x="0" y="1360218"/>
          <a:ext cx="7886700" cy="543067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8A9A4C-F906-44BE-971D-135102F05B4C}">
      <dsp:nvSpPr>
        <dsp:cNvPr id="0" name=""/>
        <dsp:cNvSpPr/>
      </dsp:nvSpPr>
      <dsp:spPr>
        <a:xfrm>
          <a:off x="164277" y="1482408"/>
          <a:ext cx="298687" cy="2986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6AFB24-0171-4004-83B0-C6749EA4CA7B}">
      <dsp:nvSpPr>
        <dsp:cNvPr id="0" name=""/>
        <dsp:cNvSpPr/>
      </dsp:nvSpPr>
      <dsp:spPr>
        <a:xfrm>
          <a:off x="627242" y="1360218"/>
          <a:ext cx="7259457" cy="5430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475" tIns="57475" rIns="57475" bIns="57475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Better Utilized Device Profiles </a:t>
          </a:r>
        </a:p>
      </dsp:txBody>
      <dsp:txXfrm>
        <a:off x="627242" y="1360218"/>
        <a:ext cx="7259457" cy="543067"/>
      </dsp:txXfrm>
    </dsp:sp>
    <dsp:sp modelId="{CFDB33CA-A302-4103-AAC5-2B33ED315FA9}">
      <dsp:nvSpPr>
        <dsp:cNvPr id="0" name=""/>
        <dsp:cNvSpPr/>
      </dsp:nvSpPr>
      <dsp:spPr>
        <a:xfrm>
          <a:off x="0" y="2039052"/>
          <a:ext cx="7886700" cy="543067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B4D119-50BF-4013-82DA-0AC0E411360F}">
      <dsp:nvSpPr>
        <dsp:cNvPr id="0" name=""/>
        <dsp:cNvSpPr/>
      </dsp:nvSpPr>
      <dsp:spPr>
        <a:xfrm>
          <a:off x="164277" y="2161242"/>
          <a:ext cx="298687" cy="298687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692D14-B52E-4432-A3BF-5EE53AE01522}">
      <dsp:nvSpPr>
        <dsp:cNvPr id="0" name=""/>
        <dsp:cNvSpPr/>
      </dsp:nvSpPr>
      <dsp:spPr>
        <a:xfrm>
          <a:off x="627242" y="2039052"/>
          <a:ext cx="7259457" cy="5430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475" tIns="57475" rIns="57475" bIns="57475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3</a:t>
          </a:r>
          <a:r>
            <a:rPr lang="en-US" sz="1900" kern="1200" baseline="30000" dirty="0"/>
            <a:t>rd</a:t>
          </a:r>
          <a:r>
            <a:rPr lang="en-US" sz="1900" kern="1200" dirty="0"/>
            <a:t> Party App Management </a:t>
          </a:r>
        </a:p>
      </dsp:txBody>
      <dsp:txXfrm>
        <a:off x="627242" y="2039052"/>
        <a:ext cx="7259457" cy="543067"/>
      </dsp:txXfrm>
    </dsp:sp>
    <dsp:sp modelId="{3A99CA2C-3ACD-442F-992F-643BDCE26822}">
      <dsp:nvSpPr>
        <dsp:cNvPr id="0" name=""/>
        <dsp:cNvSpPr/>
      </dsp:nvSpPr>
      <dsp:spPr>
        <a:xfrm>
          <a:off x="0" y="2717886"/>
          <a:ext cx="7886700" cy="543067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3A25B2-D095-4342-B5A4-3677A17FD897}">
      <dsp:nvSpPr>
        <dsp:cNvPr id="0" name=""/>
        <dsp:cNvSpPr/>
      </dsp:nvSpPr>
      <dsp:spPr>
        <a:xfrm>
          <a:off x="164277" y="2840077"/>
          <a:ext cx="298687" cy="298687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E2D68A-67CC-473D-B95A-35F0530ED0AD}">
      <dsp:nvSpPr>
        <dsp:cNvPr id="0" name=""/>
        <dsp:cNvSpPr/>
      </dsp:nvSpPr>
      <dsp:spPr>
        <a:xfrm>
          <a:off x="627242" y="2717886"/>
          <a:ext cx="7259457" cy="5430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475" tIns="57475" rIns="57475" bIns="57475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Had A Plan When Removing Local Admin Rights </a:t>
          </a:r>
        </a:p>
      </dsp:txBody>
      <dsp:txXfrm>
        <a:off x="627242" y="2717886"/>
        <a:ext cx="7259457" cy="5430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ECAD5D-0FE0-48C4-B4E6-6542171D9CB1}" type="datetimeFigureOut">
              <a:rPr lang="en-PH" smtClean="0"/>
              <a:t>18/08/2023</a:t>
            </a:fld>
            <a:endParaRPr lang="en-P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6DE953-DBFA-492A-8910-77043954BED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93555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32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E81FFAD-4BA3-B14B-8215-B02209A7AA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26" r="9926"/>
          <a:stretch/>
        </p:blipFill>
        <p:spPr>
          <a:xfrm flipH="1">
            <a:off x="2487706" y="0"/>
            <a:ext cx="6656294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531844"/>
            <a:ext cx="5632191" cy="1372840"/>
          </a:xfrm>
        </p:spPr>
        <p:txBody>
          <a:bodyPr anchor="b">
            <a:normAutofit/>
          </a:bodyPr>
          <a:lstStyle>
            <a:lvl1pPr algn="l">
              <a:defRPr sz="3600" b="1" i="0">
                <a:solidFill>
                  <a:schemeClr val="bg1"/>
                </a:solidFill>
                <a:latin typeface="Archia Bold" panose="02000503000000020004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2095728"/>
            <a:ext cx="5632191" cy="952043"/>
          </a:xfrm>
        </p:spPr>
        <p:txBody>
          <a:bodyPr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4C5B583-DEB0-452D-87F1-D119B647D06C}" type="datetime1">
              <a:rPr lang="en-PH" smtClean="0"/>
              <a:pPr/>
              <a:t>18/08/2023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FE28818F-6922-CE48-9C5A-F5F3F27992E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15718" y="2772194"/>
            <a:ext cx="1228282" cy="1210315"/>
          </a:xfrm>
          <a:custGeom>
            <a:avLst/>
            <a:gdLst>
              <a:gd name="connsiteX0" fmla="*/ 352371 w 1228282"/>
              <a:gd name="connsiteY0" fmla="*/ 0 h 1210315"/>
              <a:gd name="connsiteX1" fmla="*/ 1051594 w 1228282"/>
              <a:gd name="connsiteY1" fmla="*/ 0 h 1210315"/>
              <a:gd name="connsiteX2" fmla="*/ 1228282 w 1228282"/>
              <a:gd name="connsiteY2" fmla="*/ 303442 h 1210315"/>
              <a:gd name="connsiteX3" fmla="*/ 1228282 w 1228282"/>
              <a:gd name="connsiteY3" fmla="*/ 906874 h 1210315"/>
              <a:gd name="connsiteX4" fmla="*/ 1051594 w 1228282"/>
              <a:gd name="connsiteY4" fmla="*/ 1210315 h 1210315"/>
              <a:gd name="connsiteX5" fmla="*/ 352371 w 1228282"/>
              <a:gd name="connsiteY5" fmla="*/ 1210315 h 1210315"/>
              <a:gd name="connsiteX6" fmla="*/ 0 w 1228282"/>
              <a:gd name="connsiteY6" fmla="*/ 605158 h 1210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8282" h="1210315">
                <a:moveTo>
                  <a:pt x="352371" y="0"/>
                </a:moveTo>
                <a:lnTo>
                  <a:pt x="1051594" y="0"/>
                </a:lnTo>
                <a:lnTo>
                  <a:pt x="1228282" y="303442"/>
                </a:lnTo>
                <a:lnTo>
                  <a:pt x="1228282" y="906874"/>
                </a:lnTo>
                <a:lnTo>
                  <a:pt x="1051594" y="1210315"/>
                </a:lnTo>
                <a:lnTo>
                  <a:pt x="352371" y="1210315"/>
                </a:lnTo>
                <a:lnTo>
                  <a:pt x="0" y="605158"/>
                </a:lnTo>
                <a:close/>
              </a:path>
            </a:pathLst>
          </a:custGeom>
          <a:solidFill>
            <a:srgbClr val="C4C7C7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CFC2E33-CD04-4F4B-A6F2-08115D73954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28067" y="2095500"/>
            <a:ext cx="1413933" cy="1211263"/>
          </a:xfrm>
          <a:prstGeom prst="hexagon">
            <a:avLst>
              <a:gd name="adj" fmla="val 29194"/>
              <a:gd name="vf" fmla="val 11547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Picture Placeholder 17">
            <a:extLst>
              <a:ext uri="{FF2B5EF4-FFF2-40B4-BE49-F238E27FC236}">
                <a16:creationId xmlns:a16="http://schemas.microsoft.com/office/drawing/2014/main" id="{8C9A9577-2D7F-C747-9FEB-963E7BB57A2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3333" y="3390900"/>
            <a:ext cx="1413933" cy="1211263"/>
          </a:xfrm>
          <a:prstGeom prst="hexagon">
            <a:avLst>
              <a:gd name="adj" fmla="val 29194"/>
              <a:gd name="vf" fmla="val 11547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270249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26C004C7-8960-4E48-98DC-79E43A577D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33"/>
          <a:stretch/>
        </p:blipFill>
        <p:spPr>
          <a:xfrm>
            <a:off x="0" y="0"/>
            <a:ext cx="9144000" cy="52241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>
            <a:lvl1pPr marL="171450" indent="-171450">
              <a:buFont typeface="Apple Symbols" panose="02000000000000000000" pitchFamily="2" charset="-79"/>
              <a:buChar char="⎯"/>
              <a:defRPr/>
            </a:lvl1pPr>
            <a:lvl2pPr marL="514350" indent="-171450">
              <a:buFont typeface="Apple Symbols" panose="02000000000000000000" pitchFamily="2" charset="-79"/>
              <a:buChar char="⎯"/>
              <a:defRPr/>
            </a:lvl2pPr>
            <a:lvl3pPr marL="857250" indent="-171450">
              <a:buFont typeface="Apple Symbols" panose="02000000000000000000" pitchFamily="2" charset="-79"/>
              <a:buChar char="⎯"/>
              <a:defRPr/>
            </a:lvl3pPr>
            <a:lvl4pPr marL="1200150" indent="-171450">
              <a:buFont typeface="Apple Symbols" panose="02000000000000000000" pitchFamily="2" charset="-79"/>
              <a:buChar char="⎯"/>
              <a:defRPr/>
            </a:lvl4pPr>
            <a:lvl5pPr marL="1543050" indent="-171450">
              <a:buFont typeface="Apple Symbols" panose="02000000000000000000" pitchFamily="2" charset="-79"/>
              <a:buChar char="⎯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>
            <a:lvl1pPr marL="171450" indent="-171450">
              <a:buFont typeface="Apple Symbols" panose="02000000000000000000" pitchFamily="2" charset="-79"/>
              <a:buChar char="⎯"/>
              <a:defRPr/>
            </a:lvl1pPr>
            <a:lvl2pPr marL="514350" indent="-171450">
              <a:buFont typeface="Apple Symbols" panose="02000000000000000000" pitchFamily="2" charset="-79"/>
              <a:buChar char="⎯"/>
              <a:defRPr/>
            </a:lvl2pPr>
            <a:lvl3pPr marL="857250" indent="-171450">
              <a:buFont typeface="Apple Symbols" panose="02000000000000000000" pitchFamily="2" charset="-79"/>
              <a:buChar char="⎯"/>
              <a:defRPr/>
            </a:lvl3pPr>
            <a:lvl4pPr marL="1200150" indent="-171450">
              <a:buFont typeface="Apple Symbols" panose="02000000000000000000" pitchFamily="2" charset="-79"/>
              <a:buChar char="⎯"/>
              <a:defRPr/>
            </a:lvl4pPr>
            <a:lvl5pPr marL="1543050" indent="-171450">
              <a:buFont typeface="Apple Symbols" panose="02000000000000000000" pitchFamily="2" charset="-79"/>
              <a:buChar char="⎯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77309F0-C1B6-DE4C-8CA7-3347B1F354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F8BFCF2-42B8-8C47-8133-6A01C3F601B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24" y="4716066"/>
            <a:ext cx="1318588" cy="37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7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hree Column Content A">
    <p:bg>
      <p:bgPr>
        <a:solidFill>
          <a:srgbClr val="F3F5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B073E97-584A-8F45-94EF-D52BB24BD0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329" b="30329"/>
          <a:stretch/>
        </p:blipFill>
        <p:spPr>
          <a:xfrm>
            <a:off x="2448910" y="-14071"/>
            <a:ext cx="6695090" cy="51635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2452852" cy="3263504"/>
          </a:xfrm>
        </p:spPr>
        <p:txBody>
          <a:bodyPr/>
          <a:lstStyle>
            <a:lvl1pPr marL="171450" indent="-171450">
              <a:buFont typeface="Apple Symbols" panose="02000000000000000000" pitchFamily="2" charset="-79"/>
              <a:buChar char="⎯"/>
              <a:defRPr/>
            </a:lvl1pPr>
            <a:lvl2pPr marL="514350" indent="-171450">
              <a:buFont typeface="Apple Symbols" panose="02000000000000000000" pitchFamily="2" charset="-79"/>
              <a:buChar char="⎯"/>
              <a:defRPr/>
            </a:lvl2pPr>
            <a:lvl3pPr marL="857250" indent="-171450">
              <a:buFont typeface="Apple Symbols" panose="02000000000000000000" pitchFamily="2" charset="-79"/>
              <a:buChar char="⎯"/>
              <a:defRPr/>
            </a:lvl3pPr>
            <a:lvl4pPr marL="1200150" indent="-171450">
              <a:buFont typeface="Apple Symbols" panose="02000000000000000000" pitchFamily="2" charset="-79"/>
              <a:buChar char="⎯"/>
              <a:defRPr/>
            </a:lvl4pPr>
            <a:lvl5pPr marL="1543050" indent="-171450">
              <a:buFont typeface="Apple Symbols" panose="02000000000000000000" pitchFamily="2" charset="-79"/>
              <a:buChar char="⎯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45574" y="1369219"/>
            <a:ext cx="2452852" cy="3263504"/>
          </a:xfrm>
        </p:spPr>
        <p:txBody>
          <a:bodyPr/>
          <a:lstStyle>
            <a:lvl1pPr marL="171450" indent="-171450">
              <a:buFont typeface="Apple Symbols" panose="02000000000000000000" pitchFamily="2" charset="-79"/>
              <a:buChar char="⎯"/>
              <a:defRPr/>
            </a:lvl1pPr>
            <a:lvl2pPr marL="514350" indent="-171450">
              <a:buFont typeface="Apple Symbols" panose="02000000000000000000" pitchFamily="2" charset="-79"/>
              <a:buChar char="⎯"/>
              <a:defRPr/>
            </a:lvl2pPr>
            <a:lvl3pPr marL="857250" indent="-171450">
              <a:buFont typeface="Apple Symbols" panose="02000000000000000000" pitchFamily="2" charset="-79"/>
              <a:buChar char="⎯"/>
              <a:defRPr/>
            </a:lvl3pPr>
            <a:lvl4pPr marL="1200150" indent="-171450">
              <a:buFont typeface="Apple Symbols" panose="02000000000000000000" pitchFamily="2" charset="-79"/>
              <a:buChar char="⎯"/>
              <a:defRPr/>
            </a:lvl4pPr>
            <a:lvl5pPr marL="1543050" indent="-171450">
              <a:buFont typeface="Apple Symbols" panose="02000000000000000000" pitchFamily="2" charset="-79"/>
              <a:buChar char="⎯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77309F0-C1B6-DE4C-8CA7-3347B1F354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F8BFCF2-42B8-8C47-8133-6A01C3F601B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24" y="4716066"/>
            <a:ext cx="1318588" cy="376237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F60CA5C-68FF-E64B-A171-1A440923B70A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062498" y="1369219"/>
            <a:ext cx="2452852" cy="3263504"/>
          </a:xfrm>
        </p:spPr>
        <p:txBody>
          <a:bodyPr/>
          <a:lstStyle>
            <a:lvl1pPr marL="171450" indent="-171450">
              <a:buFont typeface="Apple Symbols" panose="02000000000000000000" pitchFamily="2" charset="-79"/>
              <a:buChar char="⎯"/>
              <a:defRPr/>
            </a:lvl1pPr>
            <a:lvl2pPr marL="514350" indent="-171450">
              <a:buFont typeface="Apple Symbols" panose="02000000000000000000" pitchFamily="2" charset="-79"/>
              <a:buChar char="⎯"/>
              <a:defRPr/>
            </a:lvl2pPr>
            <a:lvl3pPr marL="857250" indent="-171450">
              <a:buFont typeface="Apple Symbols" panose="02000000000000000000" pitchFamily="2" charset="-79"/>
              <a:buChar char="⎯"/>
              <a:defRPr/>
            </a:lvl3pPr>
            <a:lvl4pPr marL="1200150" indent="-171450">
              <a:buFont typeface="Apple Symbols" panose="02000000000000000000" pitchFamily="2" charset="-79"/>
              <a:buChar char="⎯"/>
              <a:defRPr/>
            </a:lvl4pPr>
            <a:lvl5pPr marL="1543050" indent="-171450">
              <a:buFont typeface="Apple Symbols" panose="02000000000000000000" pitchFamily="2" charset="-79"/>
              <a:buChar char="⎯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07487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hree Column Content B">
    <p:bg>
      <p:bgPr>
        <a:solidFill>
          <a:srgbClr val="32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0E72CA7-E440-D346-8E15-E7D8941087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33"/>
          <a:stretch/>
        </p:blipFill>
        <p:spPr>
          <a:xfrm>
            <a:off x="2448910" y="1533967"/>
            <a:ext cx="6695090" cy="36076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2452852" cy="3263504"/>
          </a:xfrm>
        </p:spPr>
        <p:txBody>
          <a:bodyPr/>
          <a:lstStyle>
            <a:lvl1pPr marL="171450" indent="-17145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1pPr>
            <a:lvl2pPr marL="514350" indent="-17145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2pPr>
            <a:lvl3pPr marL="857250" indent="-17145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3pPr>
            <a:lvl4pPr marL="1200150" indent="-17145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4pPr>
            <a:lvl5pPr marL="1543050" indent="-17145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45574" y="1369219"/>
            <a:ext cx="2452852" cy="3263504"/>
          </a:xfrm>
        </p:spPr>
        <p:txBody>
          <a:bodyPr/>
          <a:lstStyle>
            <a:lvl1pPr marL="171450" indent="-17145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1pPr>
            <a:lvl2pPr marL="514350" indent="-17145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2pPr>
            <a:lvl3pPr marL="857250" indent="-17145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3pPr>
            <a:lvl4pPr marL="1200150" indent="-17145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4pPr>
            <a:lvl5pPr marL="1543050" indent="-17145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77309F0-C1B6-DE4C-8CA7-3347B1F354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F60CA5C-68FF-E64B-A171-1A440923B70A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062498" y="1369219"/>
            <a:ext cx="2452852" cy="3263504"/>
          </a:xfrm>
        </p:spPr>
        <p:txBody>
          <a:bodyPr/>
          <a:lstStyle>
            <a:lvl1pPr marL="171450" indent="-17145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1pPr>
            <a:lvl2pPr marL="514350" indent="-17145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2pPr>
            <a:lvl3pPr marL="857250" indent="-17145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3pPr>
            <a:lvl4pPr marL="1200150" indent="-17145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4pPr>
            <a:lvl5pPr marL="1543050" indent="-17145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A89D4D2-9904-0244-B496-4C5E7DF7812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024" y="4716066"/>
            <a:ext cx="1318587" cy="37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000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BC02E64-33CB-4314-B584-3BA58666D3A4}"/>
              </a:ext>
            </a:extLst>
          </p:cNvPr>
          <p:cNvSpPr/>
          <p:nvPr userDrawn="1"/>
        </p:nvSpPr>
        <p:spPr>
          <a:xfrm>
            <a:off x="0" y="1179316"/>
            <a:ext cx="9144000" cy="3964184"/>
          </a:xfrm>
          <a:prstGeom prst="rect">
            <a:avLst/>
          </a:prstGeom>
          <a:solidFill>
            <a:srgbClr val="DFE4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179316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hart Placeholder 9">
            <a:extLst>
              <a:ext uri="{FF2B5EF4-FFF2-40B4-BE49-F238E27FC236}">
                <a16:creationId xmlns:a16="http://schemas.microsoft.com/office/drawing/2014/main" id="{18FF223B-AF36-438B-B791-18A3A296EE0B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1464955" y="1402959"/>
            <a:ext cx="5850244" cy="3229360"/>
          </a:xfrm>
          <a:solidFill>
            <a:srgbClr val="C4C7C7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  <a:endParaRPr lang="en-PH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166327D-B200-414F-89EE-28593A7019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501A07-F9E3-A94A-9207-6B696D6DAB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24" y="4716066"/>
            <a:ext cx="1318588" cy="37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3781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B6A8CCD1-6A88-4864-A24A-5FA073454750}"/>
              </a:ext>
            </a:extLst>
          </p:cNvPr>
          <p:cNvSpPr/>
          <p:nvPr userDrawn="1"/>
        </p:nvSpPr>
        <p:spPr>
          <a:xfrm>
            <a:off x="0" y="1179316"/>
            <a:ext cx="9144000" cy="3964184"/>
          </a:xfrm>
          <a:prstGeom prst="rect">
            <a:avLst/>
          </a:prstGeom>
          <a:solidFill>
            <a:srgbClr val="DFE4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013" b="0" i="0">
              <a:latin typeface="WORK SANS REGULAR ROMAN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EB9C84E-3958-EE49-8484-2650840DA0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48" r="31037" b="1"/>
          <a:stretch/>
        </p:blipFill>
        <p:spPr>
          <a:xfrm>
            <a:off x="0" y="1179316"/>
            <a:ext cx="6656294" cy="39641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179316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D4067B90-E212-400C-8304-C9D127906B7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87388" y="3953793"/>
            <a:ext cx="1939925" cy="531813"/>
          </a:xfrm>
        </p:spPr>
        <p:txBody>
          <a:bodyPr/>
          <a:lstStyle>
            <a:lvl1pPr marL="0" indent="0">
              <a:buNone/>
              <a:defRPr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C11823F-FAB8-4F67-ABEB-3D4146FC3C9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87388" y="3517544"/>
            <a:ext cx="1939925" cy="412750"/>
          </a:xfrm>
        </p:spPr>
        <p:txBody>
          <a:bodyPr/>
          <a:lstStyle>
            <a:lvl1pPr marL="0" indent="0">
              <a:buNone/>
              <a:defRPr b="0" i="0">
                <a:latin typeface="Archia Medium" panose="02000503000000020004" pitchFamily="2" charset="77"/>
              </a:defRPr>
            </a:lvl1pPr>
            <a:lvl2pPr marL="342900" indent="0">
              <a:buNone/>
              <a:defRPr b="0" i="0">
                <a:latin typeface="Archia Medium" panose="02000503000000020004" pitchFamily="2" charset="77"/>
              </a:defRPr>
            </a:lvl2pPr>
            <a:lvl3pPr marL="685800" indent="0">
              <a:buNone/>
              <a:defRPr b="0" i="0">
                <a:latin typeface="Archia Medium" panose="02000503000000020004" pitchFamily="2" charset="77"/>
              </a:defRPr>
            </a:lvl3pPr>
            <a:lvl4pPr marL="1028700" indent="0">
              <a:buNone/>
              <a:defRPr b="0" i="0">
                <a:latin typeface="Archia Medium" panose="02000503000000020004" pitchFamily="2" charset="77"/>
              </a:defRPr>
            </a:lvl4pPr>
            <a:lvl5pPr marL="1371600" indent="0">
              <a:buNone/>
              <a:defRPr b="0" i="0">
                <a:latin typeface="Archia Medium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17" name="Content Placeholder 11">
            <a:extLst>
              <a:ext uri="{FF2B5EF4-FFF2-40B4-BE49-F238E27FC236}">
                <a16:creationId xmlns:a16="http://schemas.microsoft.com/office/drawing/2014/main" id="{5821B3B1-41C9-4DD4-A802-9513854F60C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601244" y="3953793"/>
            <a:ext cx="1939925" cy="531813"/>
          </a:xfrm>
        </p:spPr>
        <p:txBody>
          <a:bodyPr/>
          <a:lstStyle>
            <a:lvl1pPr marL="0" indent="0">
              <a:buNone/>
              <a:defRPr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52234560-05D4-455E-A733-02F2B0A1E0D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601244" y="3517544"/>
            <a:ext cx="1939925" cy="412750"/>
          </a:xfrm>
        </p:spPr>
        <p:txBody>
          <a:bodyPr/>
          <a:lstStyle>
            <a:lvl1pPr marL="0" indent="0">
              <a:buNone/>
              <a:defRPr b="0" i="0">
                <a:latin typeface="Archia Medium" panose="02000503000000020004" pitchFamily="2" charset="77"/>
              </a:defRPr>
            </a:lvl1pPr>
            <a:lvl2pPr marL="342900" indent="0">
              <a:buNone/>
              <a:defRPr b="0" i="0">
                <a:latin typeface="Archia Medium" panose="02000503000000020004" pitchFamily="2" charset="77"/>
              </a:defRPr>
            </a:lvl2pPr>
            <a:lvl3pPr marL="685800" indent="0">
              <a:buNone/>
              <a:defRPr b="0" i="0">
                <a:latin typeface="Archia Medium" panose="02000503000000020004" pitchFamily="2" charset="77"/>
              </a:defRPr>
            </a:lvl3pPr>
            <a:lvl4pPr marL="1028700" indent="0">
              <a:buNone/>
              <a:defRPr b="0" i="0">
                <a:latin typeface="Archia Medium" panose="02000503000000020004" pitchFamily="2" charset="77"/>
              </a:defRPr>
            </a:lvl4pPr>
            <a:lvl5pPr marL="1371600" indent="0">
              <a:buNone/>
              <a:defRPr b="0" i="0">
                <a:latin typeface="Archia Medium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19" name="Content Placeholder 11">
            <a:extLst>
              <a:ext uri="{FF2B5EF4-FFF2-40B4-BE49-F238E27FC236}">
                <a16:creationId xmlns:a16="http://schemas.microsoft.com/office/drawing/2014/main" id="{A39008D9-43C1-4655-9212-02414E62A0EE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575425" y="3953793"/>
            <a:ext cx="1939925" cy="531813"/>
          </a:xfrm>
        </p:spPr>
        <p:txBody>
          <a:bodyPr/>
          <a:lstStyle>
            <a:lvl1pPr marL="0" indent="0">
              <a:buNone/>
              <a:defRPr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20" name="Text Placeholder 15">
            <a:extLst>
              <a:ext uri="{FF2B5EF4-FFF2-40B4-BE49-F238E27FC236}">
                <a16:creationId xmlns:a16="http://schemas.microsoft.com/office/drawing/2014/main" id="{7EF644C0-A3EF-4921-8069-3B4F222CD6E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575425" y="3517544"/>
            <a:ext cx="1939925" cy="412750"/>
          </a:xfrm>
        </p:spPr>
        <p:txBody>
          <a:bodyPr/>
          <a:lstStyle>
            <a:lvl1pPr marL="0" indent="0">
              <a:buNone/>
              <a:defRPr b="0" i="0">
                <a:latin typeface="Archia Medium" panose="02000503000000020004" pitchFamily="2" charset="77"/>
              </a:defRPr>
            </a:lvl1pPr>
            <a:lvl2pPr marL="342900" indent="0">
              <a:buNone/>
              <a:defRPr b="0" i="0">
                <a:latin typeface="Archia Medium" panose="02000503000000020004" pitchFamily="2" charset="77"/>
              </a:defRPr>
            </a:lvl2pPr>
            <a:lvl3pPr marL="685800" indent="0">
              <a:buNone/>
              <a:defRPr b="0" i="0">
                <a:latin typeface="Archia Medium" panose="02000503000000020004" pitchFamily="2" charset="77"/>
              </a:defRPr>
            </a:lvl3pPr>
            <a:lvl4pPr marL="1028700" indent="0">
              <a:buNone/>
              <a:defRPr b="0" i="0">
                <a:latin typeface="Archia Medium" panose="02000503000000020004" pitchFamily="2" charset="77"/>
              </a:defRPr>
            </a:lvl4pPr>
            <a:lvl5pPr marL="1371600" indent="0">
              <a:buNone/>
              <a:defRPr b="0" i="0">
                <a:latin typeface="Archia Medium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13" name="Picture Placeholder 17">
            <a:extLst>
              <a:ext uri="{FF2B5EF4-FFF2-40B4-BE49-F238E27FC236}">
                <a16:creationId xmlns:a16="http://schemas.microsoft.com/office/drawing/2014/main" id="{BB840863-FDED-3847-BD66-EAAAEA29725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33294" y="1469350"/>
            <a:ext cx="2248111" cy="1925873"/>
          </a:xfrm>
          <a:prstGeom prst="hexagon">
            <a:avLst>
              <a:gd name="adj" fmla="val 29194"/>
              <a:gd name="vf" fmla="val 115470"/>
            </a:avLst>
          </a:prstGeom>
          <a:solidFill>
            <a:srgbClr val="C4C7C7"/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17">
            <a:extLst>
              <a:ext uri="{FF2B5EF4-FFF2-40B4-BE49-F238E27FC236}">
                <a16:creationId xmlns:a16="http://schemas.microsoft.com/office/drawing/2014/main" id="{33453590-9AE8-D248-9CCE-9218A0D21D7F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447150" y="1469350"/>
            <a:ext cx="2248111" cy="1925873"/>
          </a:xfrm>
          <a:prstGeom prst="hexagon">
            <a:avLst>
              <a:gd name="adj" fmla="val 29194"/>
              <a:gd name="vf" fmla="val 115470"/>
            </a:avLst>
          </a:prstGeom>
          <a:solidFill>
            <a:srgbClr val="C4C7C7"/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Picture Placeholder 17">
            <a:extLst>
              <a:ext uri="{FF2B5EF4-FFF2-40B4-BE49-F238E27FC236}">
                <a16:creationId xmlns:a16="http://schemas.microsoft.com/office/drawing/2014/main" id="{AF43CAA4-8680-4640-AD9B-6A10F945D3C8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421331" y="1469350"/>
            <a:ext cx="2248111" cy="1925873"/>
          </a:xfrm>
          <a:prstGeom prst="hexagon">
            <a:avLst>
              <a:gd name="adj" fmla="val 29194"/>
              <a:gd name="vf" fmla="val 115470"/>
            </a:avLst>
          </a:prstGeom>
          <a:solidFill>
            <a:srgbClr val="C4C7C7"/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9671180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FC2B10BD-0B4D-45A1-B14B-4769ABF2213B}"/>
              </a:ext>
            </a:extLst>
          </p:cNvPr>
          <p:cNvSpPr/>
          <p:nvPr userDrawn="1"/>
        </p:nvSpPr>
        <p:spPr>
          <a:xfrm>
            <a:off x="0" y="0"/>
            <a:ext cx="3722776" cy="5143500"/>
          </a:xfrm>
          <a:prstGeom prst="rect">
            <a:avLst/>
          </a:prstGeom>
          <a:solidFill>
            <a:srgbClr val="32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013" b="0" i="0">
              <a:latin typeface="WORK SANS REGULAR ROMAN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CF80785-681F-3343-AC08-268B67D7C1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72"/>
          <a:stretch/>
        </p:blipFill>
        <p:spPr>
          <a:xfrm>
            <a:off x="0" y="0"/>
            <a:ext cx="3722776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986" y="537662"/>
            <a:ext cx="2685929" cy="1703970"/>
          </a:xfrm>
        </p:spPr>
        <p:txBody>
          <a:bodyPr anchor="b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29238" y="577030"/>
            <a:ext cx="3722776" cy="741875"/>
          </a:xfrm>
        </p:spPr>
        <p:txBody>
          <a:bodyPr>
            <a:no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  <a:lvl2pPr marL="342900" indent="0">
              <a:buNone/>
              <a:defRPr sz="1050">
                <a:solidFill>
                  <a:schemeClr val="tx1"/>
                </a:solidFill>
              </a:defRPr>
            </a:lvl2pPr>
            <a:lvl3pPr marL="685800" indent="0"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29237" y="205555"/>
            <a:ext cx="3722777" cy="371475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Archia Medium" panose="02000503000000020004" pitchFamily="2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DF1C851-A945-404D-AB3A-BD3526E802F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29238" y="1809134"/>
            <a:ext cx="3722776" cy="741875"/>
          </a:xfrm>
        </p:spPr>
        <p:txBody>
          <a:bodyPr>
            <a:no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  <a:lvl2pPr marL="342900" indent="0">
              <a:buNone/>
              <a:defRPr sz="1050">
                <a:solidFill>
                  <a:schemeClr val="tx1"/>
                </a:solidFill>
              </a:defRPr>
            </a:lvl2pPr>
            <a:lvl3pPr marL="685800" indent="0"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C43C4BA-DF9A-47E0-9B42-7BFCBA0861D7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4929237" y="1437659"/>
            <a:ext cx="3722777" cy="371475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Archia Medium" panose="02000503000000020004" pitchFamily="2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4796EA1-C541-4788-8007-753B90FB935C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4929238" y="3007827"/>
            <a:ext cx="3722776" cy="741875"/>
          </a:xfrm>
        </p:spPr>
        <p:txBody>
          <a:bodyPr>
            <a:no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  <a:lvl2pPr marL="342900" indent="0">
              <a:buNone/>
              <a:defRPr sz="1050">
                <a:solidFill>
                  <a:schemeClr val="tx1"/>
                </a:solidFill>
              </a:defRPr>
            </a:lvl2pPr>
            <a:lvl3pPr marL="685800" indent="0"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98FA0AE-6922-4677-B42B-04B89F525E1E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4929237" y="2636352"/>
            <a:ext cx="3722777" cy="371475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Archia Medium" panose="02000503000000020004" pitchFamily="2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329E6C8-1946-4F5D-9413-09C72F95A2D0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4929238" y="4225951"/>
            <a:ext cx="3722776" cy="741875"/>
          </a:xfrm>
        </p:spPr>
        <p:txBody>
          <a:bodyPr>
            <a:noAutofit/>
          </a:bodyPr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  <a:lvl2pPr marL="342900" indent="0">
              <a:buNone/>
              <a:defRPr sz="1050">
                <a:solidFill>
                  <a:schemeClr val="tx1"/>
                </a:solidFill>
              </a:defRPr>
            </a:lvl2pPr>
            <a:lvl3pPr marL="685800" indent="0"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677935DD-BD38-4542-A157-2FE0C2B3B8E0}"/>
              </a:ext>
            </a:extLst>
          </p:cNvPr>
          <p:cNvSpPr>
            <a:spLocks noGrp="1"/>
          </p:cNvSpPr>
          <p:nvPr>
            <p:ph type="body" sz="half" idx="22"/>
          </p:nvPr>
        </p:nvSpPr>
        <p:spPr>
          <a:xfrm>
            <a:off x="4929237" y="3854476"/>
            <a:ext cx="3722777" cy="371475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Archia Medium" panose="02000503000000020004" pitchFamily="2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2AA98A0-0A89-490A-8DF1-59854635B4D3}"/>
              </a:ext>
            </a:extLst>
          </p:cNvPr>
          <p:cNvSpPr/>
          <p:nvPr userDrawn="1"/>
        </p:nvSpPr>
        <p:spPr>
          <a:xfrm>
            <a:off x="8703129" y="0"/>
            <a:ext cx="440872" cy="5143499"/>
          </a:xfrm>
          <a:prstGeom prst="rect">
            <a:avLst/>
          </a:prstGeom>
          <a:solidFill>
            <a:srgbClr val="32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013" b="0" i="0">
              <a:latin typeface="WORK SANS REGULAR ROMAN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07D5085-EA30-46E2-9F7D-9DD140C3BB65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60388" y="166187"/>
            <a:ext cx="741362" cy="742950"/>
          </a:xfrm>
          <a:prstGeom prst="ellipse">
            <a:avLst/>
          </a:prstGeom>
          <a:solidFill>
            <a:srgbClr val="DFE4E0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PH"/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F9895FB8-56C3-453C-A077-DCA2CC74362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060388" y="1442879"/>
            <a:ext cx="741362" cy="742950"/>
          </a:xfrm>
          <a:prstGeom prst="ellipse">
            <a:avLst/>
          </a:prstGeom>
          <a:solidFill>
            <a:srgbClr val="DFE4E0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PH"/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194F605E-290D-4A44-9847-119036ADAB59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060388" y="2636352"/>
            <a:ext cx="741362" cy="742950"/>
          </a:xfrm>
          <a:prstGeom prst="ellipse">
            <a:avLst/>
          </a:prstGeom>
          <a:solidFill>
            <a:srgbClr val="DFE4E0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PH"/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F98FFC67-81F1-4BEF-9D63-4F2F7435E4B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060388" y="3854476"/>
            <a:ext cx="741362" cy="742950"/>
          </a:xfrm>
          <a:prstGeom prst="ellipse">
            <a:avLst/>
          </a:prstGeom>
          <a:solidFill>
            <a:srgbClr val="DFE4E0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143206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2D37521-41F9-49BF-82C6-8BEC535B2635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32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013" b="0" i="0">
              <a:latin typeface="WORK SANS REGULAR ROMAN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A1D4450-A957-7B43-AB0D-F483309F1C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656294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06356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85867AD-A0C7-4985-B01F-DDD2120013C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5143500"/>
          </a:xfrm>
          <a:solidFill>
            <a:srgbClr val="C4C7C7"/>
          </a:solidFill>
        </p:spPr>
        <p:txBody>
          <a:bodyPr/>
          <a:lstStyle>
            <a:lvl1pPr>
              <a:defRPr b="0" i="0">
                <a:latin typeface="WORK SANS REGULAR ROMAN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PH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3C80A7-E903-4EBD-AACE-46CBBF1F78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 b="1" i="0">
                <a:solidFill>
                  <a:schemeClr val="bg1"/>
                </a:solidFill>
                <a:latin typeface="Archia Medium" panose="02000503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EC0E7D-B8AB-4411-9886-02E1ED1B1E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 b="0" i="0">
                <a:solidFill>
                  <a:schemeClr val="bg1"/>
                </a:solidFill>
                <a:latin typeface="Archia Medium" panose="02000503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140179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rgbClr val="32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AE15B59-122B-5449-A783-5154C6F4CE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7706" y="0"/>
            <a:ext cx="6656294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1260264"/>
            <a:ext cx="5632191" cy="1372840"/>
          </a:xfrm>
        </p:spPr>
        <p:txBody>
          <a:bodyPr anchor="b">
            <a:normAutofit/>
          </a:bodyPr>
          <a:lstStyle>
            <a:lvl1pPr algn="l">
              <a:defRPr sz="3600" b="1" i="0">
                <a:solidFill>
                  <a:schemeClr val="bg1"/>
                </a:solidFill>
                <a:latin typeface="Archia Bold" panose="02000503000000020004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2762155"/>
            <a:ext cx="5632191" cy="952043"/>
          </a:xfrm>
        </p:spPr>
        <p:txBody>
          <a:bodyPr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Picture Placeholder 17">
            <a:extLst>
              <a:ext uri="{FF2B5EF4-FFF2-40B4-BE49-F238E27FC236}">
                <a16:creationId xmlns:a16="http://schemas.microsoft.com/office/drawing/2014/main" id="{D7C4BFF2-2194-0541-9478-26B91570EA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908662" y="2440983"/>
            <a:ext cx="1266404" cy="1084881"/>
          </a:xfrm>
          <a:prstGeom prst="hexagon">
            <a:avLst>
              <a:gd name="adj" fmla="val 29194"/>
              <a:gd name="vf" fmla="val 115470"/>
            </a:avLst>
          </a:prstGeom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388273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A">
    <p:bg>
      <p:bgPr>
        <a:solidFill>
          <a:srgbClr val="DFE4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F2DC797-4D8D-A241-828E-EF5B67BE04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656294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73C80A7-E903-4EBD-AACE-46CBBF1F78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 b="1" i="0">
                <a:solidFill>
                  <a:schemeClr val="tx1"/>
                </a:solidFill>
                <a:latin typeface="Archia Bold" panose="02000503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EC0E7D-B8AB-4411-9886-02E1ED1B1E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 b="0" i="0">
                <a:solidFill>
                  <a:schemeClr val="tx1"/>
                </a:solidFill>
                <a:latin typeface="WORK SANS REGULAR ROMAN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08865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B">
    <p:bg>
      <p:bgPr>
        <a:solidFill>
          <a:srgbClr val="32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7A15D91-E07E-CA49-BAEC-F76A5A81FA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656294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73C80A7-E903-4EBD-AACE-46CBBF1F78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 b="1" i="0">
                <a:solidFill>
                  <a:schemeClr val="bg1"/>
                </a:solidFill>
                <a:latin typeface="Archia Bold" panose="02000503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EC0E7D-B8AB-4411-9886-02E1ED1B1E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 b="0" i="0">
                <a:solidFill>
                  <a:schemeClr val="bg1"/>
                </a:solidFill>
                <a:latin typeface="WORK SANS REGULAR ROMAN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41971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723146B-2971-C04E-A1CB-16079DC17A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656294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8E692CB-EE13-8240-8364-BFDF16FE93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F954B8-CF57-F34C-8123-0D1DD6FDC47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24" y="4716066"/>
            <a:ext cx="1318588" cy="37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034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B">
    <p:bg>
      <p:bgPr>
        <a:solidFill>
          <a:srgbClr val="32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EFC3E4A-AEAC-064F-B765-66AE6DED96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33"/>
          <a:stretch/>
        </p:blipFill>
        <p:spPr>
          <a:xfrm>
            <a:off x="2448910" y="1533967"/>
            <a:ext cx="6695090" cy="3607603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8E692CB-EE13-8240-8364-BFDF16FE93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341C315-40A8-4942-80E1-3F18B83C0C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024" y="4716066"/>
            <a:ext cx="1318587" cy="37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301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21F34D0-60C6-4913-AEDE-B102DFA1DE5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67288" y="0"/>
            <a:ext cx="3735841" cy="5143500"/>
          </a:xfrm>
          <a:solidFill>
            <a:srgbClr val="DFE4E0"/>
          </a:solidFill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</a:lstStyle>
          <a:p>
            <a:r>
              <a:rPr lang="en-US"/>
              <a:t>Click icon to add picture</a:t>
            </a:r>
            <a:endParaRPr lang="en-PH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C0AA24-D446-45C8-A08B-A25B78A3843F}"/>
              </a:ext>
            </a:extLst>
          </p:cNvPr>
          <p:cNvSpPr/>
          <p:nvPr userDrawn="1"/>
        </p:nvSpPr>
        <p:spPr>
          <a:xfrm>
            <a:off x="8703129" y="0"/>
            <a:ext cx="440872" cy="5143499"/>
          </a:xfrm>
          <a:prstGeom prst="rect">
            <a:avLst/>
          </a:prstGeom>
          <a:solidFill>
            <a:srgbClr val="32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1A6267-3D3C-4DA6-A562-AC8E4BFAD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38862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563118B-D944-114D-B8E5-CA7176957F0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8650" y="2438399"/>
            <a:ext cx="3886200" cy="2194323"/>
          </a:xfrm>
        </p:spPr>
        <p:txBody>
          <a:bodyPr/>
          <a:lstStyle>
            <a:lvl1pPr marL="171450" indent="-171450">
              <a:buFont typeface="Apple Symbols" panose="02000000000000000000" pitchFamily="2" charset="-79"/>
              <a:buChar char="⎯"/>
              <a:defRPr/>
            </a:lvl1pPr>
            <a:lvl2pPr marL="514350" indent="-171450">
              <a:buFont typeface="Apple Symbols" panose="02000000000000000000" pitchFamily="2" charset="-79"/>
              <a:buChar char="⎯"/>
              <a:defRPr/>
            </a:lvl2pPr>
            <a:lvl3pPr marL="857250" indent="-171450">
              <a:buFont typeface="Apple Symbols" panose="02000000000000000000" pitchFamily="2" charset="-79"/>
              <a:buChar char="⎯"/>
              <a:defRPr/>
            </a:lvl3pPr>
            <a:lvl4pPr marL="1200150" indent="-171450">
              <a:buFont typeface="Apple Symbols" panose="02000000000000000000" pitchFamily="2" charset="-79"/>
              <a:buChar char="⎯"/>
              <a:defRPr/>
            </a:lvl4pPr>
            <a:lvl5pPr marL="1543050" indent="-171450">
              <a:buFont typeface="Apple Symbols" panose="02000000000000000000" pitchFamily="2" charset="-79"/>
              <a:buChar char="⎯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1572F1C8-9DB9-3747-B6A0-0722F44690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BE682B1-0223-9F4D-A882-0834734E5E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24" y="4716066"/>
            <a:ext cx="1318588" cy="376237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3EF78CA-68FE-804B-8F9B-ADB796BCAE89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8650" y="1429408"/>
            <a:ext cx="3886200" cy="609599"/>
          </a:xfrm>
        </p:spPr>
        <p:txBody>
          <a:bodyPr>
            <a:normAutofit/>
          </a:bodyPr>
          <a:lstStyle>
            <a:lvl1pPr marL="0" indent="0">
              <a:buFont typeface="Apple Symbols" panose="02000000000000000000" pitchFamily="2" charset="-79"/>
              <a:buNone/>
              <a:defRPr sz="1600" b="0" i="0">
                <a:solidFill>
                  <a:schemeClr val="tx1"/>
                </a:solidFill>
                <a:latin typeface="Archia Medium" panose="02000503000000020004" pitchFamily="2" charset="77"/>
              </a:defRPr>
            </a:lvl1pPr>
            <a:lvl2pPr marL="514350" indent="-171450">
              <a:buFont typeface="Apple Symbols" panose="02000000000000000000" pitchFamily="2" charset="-79"/>
              <a:buChar char="⎯"/>
              <a:defRPr/>
            </a:lvl2pPr>
            <a:lvl3pPr marL="857250" indent="-171450">
              <a:buFont typeface="Apple Symbols" panose="02000000000000000000" pitchFamily="2" charset="-79"/>
              <a:buChar char="⎯"/>
              <a:defRPr/>
            </a:lvl3pPr>
            <a:lvl4pPr marL="1200150" indent="-171450">
              <a:buFont typeface="Apple Symbols" panose="02000000000000000000" pitchFamily="2" charset="-79"/>
              <a:buChar char="⎯"/>
              <a:defRPr/>
            </a:lvl4pPr>
            <a:lvl5pPr marL="1543050" indent="-171450">
              <a:buFont typeface="Apple Symbols" panose="02000000000000000000" pitchFamily="2" charset="-79"/>
              <a:buChar char="⎯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4937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Dark">
    <p:bg>
      <p:bgPr>
        <a:solidFill>
          <a:srgbClr val="32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2C0AA24-D446-45C8-A08B-A25B78A3843F}"/>
              </a:ext>
            </a:extLst>
          </p:cNvPr>
          <p:cNvSpPr/>
          <p:nvPr userDrawn="1"/>
        </p:nvSpPr>
        <p:spPr>
          <a:xfrm>
            <a:off x="8703129" y="0"/>
            <a:ext cx="440872" cy="5143499"/>
          </a:xfrm>
          <a:prstGeom prst="rect">
            <a:avLst/>
          </a:prstGeom>
          <a:solidFill>
            <a:srgbClr val="32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1A6267-3D3C-4DA6-A562-AC8E4BFAD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3886200" cy="994172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BE682B1-0223-9F4D-A882-0834734E5E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024" y="4716066"/>
            <a:ext cx="1318587" cy="376237"/>
          </a:xfrm>
          <a:prstGeom prst="rect">
            <a:avLst/>
          </a:prstGeom>
        </p:spPr>
      </p:pic>
      <p:sp>
        <p:nvSpPr>
          <p:cNvPr id="8" name="Picture Placeholder 17">
            <a:extLst>
              <a:ext uri="{FF2B5EF4-FFF2-40B4-BE49-F238E27FC236}">
                <a16:creationId xmlns:a16="http://schemas.microsoft.com/office/drawing/2014/main" id="{16B409FF-03A8-944A-A9A3-CC848C88DCF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5062887" y="1369219"/>
            <a:ext cx="3640242" cy="3118460"/>
          </a:xfrm>
          <a:prstGeom prst="hexagon">
            <a:avLst>
              <a:gd name="adj" fmla="val 29194"/>
              <a:gd name="vf" fmla="val 115470"/>
            </a:avLst>
          </a:prstGeom>
          <a:solidFill>
            <a:srgbClr val="C4C7C7"/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EA61041E-C842-CF48-910D-F0F21EFC7787}"/>
              </a:ext>
            </a:extLst>
          </p:cNvPr>
          <p:cNvSpPr/>
          <p:nvPr userDrawn="1"/>
        </p:nvSpPr>
        <p:spPr>
          <a:xfrm>
            <a:off x="5297524" y="0"/>
            <a:ext cx="3170969" cy="1171704"/>
          </a:xfrm>
          <a:custGeom>
            <a:avLst/>
            <a:gdLst>
              <a:gd name="connsiteX0" fmla="*/ 0 w 3170969"/>
              <a:gd name="connsiteY0" fmla="*/ 0 h 1171704"/>
              <a:gd name="connsiteX1" fmla="*/ 3170969 w 3170969"/>
              <a:gd name="connsiteY1" fmla="*/ 0 h 1171704"/>
              <a:gd name="connsiteX2" fmla="*/ 2496043 w 3170969"/>
              <a:gd name="connsiteY2" fmla="*/ 1171704 h 1171704"/>
              <a:gd name="connsiteX3" fmla="*/ 674925 w 3170969"/>
              <a:gd name="connsiteY3" fmla="*/ 1171704 h 1171704"/>
              <a:gd name="connsiteX4" fmla="*/ 0 w 3170969"/>
              <a:gd name="connsiteY4" fmla="*/ 0 h 1171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0969" h="1171704">
                <a:moveTo>
                  <a:pt x="0" y="0"/>
                </a:moveTo>
                <a:lnTo>
                  <a:pt x="3170969" y="0"/>
                </a:lnTo>
                <a:lnTo>
                  <a:pt x="2496043" y="1171704"/>
                </a:lnTo>
                <a:lnTo>
                  <a:pt x="674925" y="1171704"/>
                </a:lnTo>
                <a:lnTo>
                  <a:pt x="0" y="0"/>
                </a:lnTo>
                <a:close/>
              </a:path>
            </a:pathLst>
          </a:custGeom>
          <a:solidFill>
            <a:srgbClr val="474D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06950713-9A00-214A-AB02-97B045EB2542}"/>
              </a:ext>
            </a:extLst>
          </p:cNvPr>
          <p:cNvSpPr/>
          <p:nvPr userDrawn="1"/>
        </p:nvSpPr>
        <p:spPr>
          <a:xfrm>
            <a:off x="8001651" y="0"/>
            <a:ext cx="1142349" cy="2788656"/>
          </a:xfrm>
          <a:custGeom>
            <a:avLst/>
            <a:gdLst>
              <a:gd name="connsiteX0" fmla="*/ 708175 w 1142349"/>
              <a:gd name="connsiteY0" fmla="*/ 0 h 2788656"/>
              <a:gd name="connsiteX1" fmla="*/ 1142349 w 1142349"/>
              <a:gd name="connsiteY1" fmla="*/ 0 h 2788656"/>
              <a:gd name="connsiteX2" fmla="*/ 1142349 w 1142349"/>
              <a:gd name="connsiteY2" fmla="*/ 2788656 h 2788656"/>
              <a:gd name="connsiteX3" fmla="*/ 898148 w 1142349"/>
              <a:gd name="connsiteY3" fmla="*/ 2788656 h 2788656"/>
              <a:gd name="connsiteX4" fmla="*/ 0 w 1142349"/>
              <a:gd name="connsiteY4" fmla="*/ 1229427 h 2788656"/>
              <a:gd name="connsiteX5" fmla="*/ 708175 w 1142349"/>
              <a:gd name="connsiteY5" fmla="*/ 0 h 2788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2349" h="2788656">
                <a:moveTo>
                  <a:pt x="708175" y="0"/>
                </a:moveTo>
                <a:lnTo>
                  <a:pt x="1142349" y="0"/>
                </a:lnTo>
                <a:lnTo>
                  <a:pt x="1142349" y="2788656"/>
                </a:lnTo>
                <a:lnTo>
                  <a:pt x="898148" y="2788656"/>
                </a:lnTo>
                <a:lnTo>
                  <a:pt x="0" y="1229427"/>
                </a:lnTo>
                <a:lnTo>
                  <a:pt x="708175" y="0"/>
                </a:lnTo>
                <a:close/>
              </a:path>
            </a:pathLst>
          </a:custGeom>
          <a:solidFill>
            <a:srgbClr val="192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024785BD-9D92-CA4F-BD5D-9AEFC7350179}"/>
              </a:ext>
            </a:extLst>
          </p:cNvPr>
          <p:cNvSpPr/>
          <p:nvPr userDrawn="1"/>
        </p:nvSpPr>
        <p:spPr>
          <a:xfrm>
            <a:off x="8001651" y="3013474"/>
            <a:ext cx="1142349" cy="2130027"/>
          </a:xfrm>
          <a:custGeom>
            <a:avLst/>
            <a:gdLst>
              <a:gd name="connsiteX0" fmla="*/ 898148 w 1142349"/>
              <a:gd name="connsiteY0" fmla="*/ 0 h 2130027"/>
              <a:gd name="connsiteX1" fmla="*/ 1142349 w 1142349"/>
              <a:gd name="connsiteY1" fmla="*/ 0 h 2130027"/>
              <a:gd name="connsiteX2" fmla="*/ 1142349 w 1142349"/>
              <a:gd name="connsiteY2" fmla="*/ 2130027 h 2130027"/>
              <a:gd name="connsiteX3" fmla="*/ 328792 w 1142349"/>
              <a:gd name="connsiteY3" fmla="*/ 2130027 h 2130027"/>
              <a:gd name="connsiteX4" fmla="*/ 0 w 1142349"/>
              <a:gd name="connsiteY4" fmla="*/ 1559229 h 2130027"/>
              <a:gd name="connsiteX5" fmla="*/ 898148 w 1142349"/>
              <a:gd name="connsiteY5" fmla="*/ 0 h 2130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2349" h="2130027">
                <a:moveTo>
                  <a:pt x="898148" y="0"/>
                </a:moveTo>
                <a:lnTo>
                  <a:pt x="1142349" y="0"/>
                </a:lnTo>
                <a:lnTo>
                  <a:pt x="1142349" y="2130027"/>
                </a:lnTo>
                <a:lnTo>
                  <a:pt x="328792" y="2130027"/>
                </a:lnTo>
                <a:lnTo>
                  <a:pt x="0" y="1559229"/>
                </a:lnTo>
                <a:lnTo>
                  <a:pt x="898148" y="0"/>
                </a:lnTo>
                <a:close/>
              </a:path>
            </a:pathLst>
          </a:custGeom>
          <a:solidFill>
            <a:srgbClr val="192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1572F1C8-9DB9-3747-B6A0-0722F44690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C76972F4-F257-5D4B-8F0B-C3D20ED9B86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8650" y="2438399"/>
            <a:ext cx="3886200" cy="2194323"/>
          </a:xfrm>
        </p:spPr>
        <p:txBody>
          <a:bodyPr/>
          <a:lstStyle>
            <a:lvl1pPr marL="171450" indent="-17145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1pPr>
            <a:lvl2pPr marL="514350" indent="-17145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2pPr>
            <a:lvl3pPr marL="857250" indent="-17145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3pPr>
            <a:lvl4pPr marL="1200150" indent="-17145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4pPr>
            <a:lvl5pPr marL="1543050" indent="-17145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DAFCC476-7DA1-0641-854C-4829C0D5B29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8650" y="1429408"/>
            <a:ext cx="3886200" cy="609599"/>
          </a:xfrm>
        </p:spPr>
        <p:txBody>
          <a:bodyPr>
            <a:normAutofit/>
          </a:bodyPr>
          <a:lstStyle>
            <a:lvl1pPr marL="0" indent="0">
              <a:buFont typeface="Apple Symbols" panose="02000000000000000000" pitchFamily="2" charset="-79"/>
              <a:buNone/>
              <a:defRPr sz="1600" b="0" i="0">
                <a:solidFill>
                  <a:schemeClr val="bg1"/>
                </a:solidFill>
                <a:latin typeface="Archia Medium" panose="02000503000000020004" pitchFamily="2" charset="77"/>
              </a:defRPr>
            </a:lvl1pPr>
            <a:lvl2pPr marL="514350" indent="-171450">
              <a:buFont typeface="Apple Symbols" panose="02000000000000000000" pitchFamily="2" charset="-79"/>
              <a:buChar char="⎯"/>
              <a:defRPr/>
            </a:lvl2pPr>
            <a:lvl3pPr marL="857250" indent="-171450">
              <a:buFont typeface="Apple Symbols" panose="02000000000000000000" pitchFamily="2" charset="-79"/>
              <a:buChar char="⎯"/>
              <a:defRPr/>
            </a:lvl3pPr>
            <a:lvl4pPr marL="1200150" indent="-171450">
              <a:buFont typeface="Apple Symbols" panose="02000000000000000000" pitchFamily="2" charset="-79"/>
              <a:buChar char="⎯"/>
              <a:defRPr/>
            </a:lvl4pPr>
            <a:lvl5pPr marL="1543050" indent="-171450">
              <a:buFont typeface="Apple Symbols" panose="02000000000000000000" pitchFamily="2" charset="-79"/>
              <a:buChar char="⎯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4666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99E016C-44AF-4DE2-9A3C-48FB74E0FE4E}"/>
              </a:ext>
            </a:extLst>
          </p:cNvPr>
          <p:cNvSpPr/>
          <p:nvPr userDrawn="1"/>
        </p:nvSpPr>
        <p:spPr>
          <a:xfrm>
            <a:off x="0" y="1"/>
            <a:ext cx="9144000" cy="1204026"/>
          </a:xfrm>
          <a:prstGeom prst="rect">
            <a:avLst/>
          </a:prstGeom>
          <a:solidFill>
            <a:srgbClr val="32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EE24064-1DF6-9D46-94DC-E688129169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49" r="44072" b="14012"/>
          <a:stretch/>
        </p:blipFill>
        <p:spPr>
          <a:xfrm>
            <a:off x="0" y="0"/>
            <a:ext cx="3722776" cy="120556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40529E-4089-4186-A05E-CCFE1DD75A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17792" y="3886936"/>
            <a:ext cx="2928860" cy="708025"/>
          </a:xfrm>
        </p:spPr>
        <p:txBody>
          <a:bodyPr>
            <a:noAutofit/>
          </a:bodyPr>
          <a:lstStyle>
            <a:lvl1pPr>
              <a:buClr>
                <a:srgbClr val="323F48"/>
              </a:buClr>
              <a:defRPr sz="1100">
                <a:solidFill>
                  <a:schemeClr val="tx1"/>
                </a:solidFill>
              </a:defRPr>
            </a:lvl1pPr>
            <a:lvl2pPr>
              <a:buClr>
                <a:srgbClr val="323F48"/>
              </a:buClr>
              <a:defRPr sz="1000">
                <a:solidFill>
                  <a:schemeClr val="tx1"/>
                </a:solidFill>
              </a:defRPr>
            </a:lvl2pPr>
            <a:lvl3pPr>
              <a:buClr>
                <a:srgbClr val="323F48"/>
              </a:buClr>
              <a:defRPr sz="900">
                <a:solidFill>
                  <a:schemeClr val="tx1"/>
                </a:solidFill>
              </a:defRPr>
            </a:lvl3pPr>
            <a:lvl4pPr>
              <a:buClr>
                <a:srgbClr val="323F48"/>
              </a:buClr>
              <a:defRPr sz="800">
                <a:solidFill>
                  <a:schemeClr val="tx1"/>
                </a:solidFill>
              </a:defRPr>
            </a:lvl4pPr>
            <a:lvl5pPr>
              <a:buClr>
                <a:srgbClr val="323F48"/>
              </a:buClr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F580E9B-D01D-4C1B-AEDD-28632DF53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204026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0F153C4-5BA1-435A-B705-3D3AA15F10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17791" y="3501814"/>
            <a:ext cx="2928860" cy="35053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Archia Medium" panose="02000503000000020004" pitchFamily="2" charset="77"/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0D675D33-73F9-49D4-85AD-D37EDD05C6F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987514" y="3886936"/>
            <a:ext cx="2928860" cy="708025"/>
          </a:xfrm>
        </p:spPr>
        <p:txBody>
          <a:bodyPr>
            <a:noAutofit/>
          </a:bodyPr>
          <a:lstStyle>
            <a:lvl1pPr>
              <a:buClr>
                <a:srgbClr val="323F48"/>
              </a:buClr>
              <a:defRPr sz="1100">
                <a:solidFill>
                  <a:schemeClr val="tx1"/>
                </a:solidFill>
              </a:defRPr>
            </a:lvl1pPr>
            <a:lvl2pPr>
              <a:buClr>
                <a:srgbClr val="323F48"/>
              </a:buClr>
              <a:defRPr sz="1000">
                <a:solidFill>
                  <a:schemeClr val="tx1"/>
                </a:solidFill>
              </a:defRPr>
            </a:lvl2pPr>
            <a:lvl3pPr>
              <a:buClr>
                <a:srgbClr val="323F48"/>
              </a:buClr>
              <a:defRPr sz="900">
                <a:solidFill>
                  <a:schemeClr val="tx1"/>
                </a:solidFill>
              </a:defRPr>
            </a:lvl3pPr>
            <a:lvl4pPr>
              <a:buClr>
                <a:srgbClr val="323F48"/>
              </a:buClr>
              <a:defRPr sz="800">
                <a:solidFill>
                  <a:schemeClr val="tx1"/>
                </a:solidFill>
              </a:defRPr>
            </a:lvl4pPr>
            <a:lvl5pPr>
              <a:buClr>
                <a:srgbClr val="323F48"/>
              </a:buClr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F4AB755F-DA39-4592-9CF1-AF96CEDD82E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87513" y="3501814"/>
            <a:ext cx="2928860" cy="35053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Archia Medium" panose="02000503000000020004" pitchFamily="2" charset="77"/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BC054BB-E768-4E47-998E-2DCE57A32AA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417790" y="1523901"/>
            <a:ext cx="2928375" cy="1858396"/>
          </a:xfrm>
          <a:solidFill>
            <a:srgbClr val="DFE4E0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PH"/>
          </a:p>
        </p:txBody>
      </p:sp>
      <p:sp>
        <p:nvSpPr>
          <p:cNvPr id="16" name="Picture Placeholder 14">
            <a:extLst>
              <a:ext uri="{FF2B5EF4-FFF2-40B4-BE49-F238E27FC236}">
                <a16:creationId xmlns:a16="http://schemas.microsoft.com/office/drawing/2014/main" id="{393E4D29-956E-451D-83BB-23EB95E633D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988075" y="1523901"/>
            <a:ext cx="2928375" cy="1858396"/>
          </a:xfrm>
          <a:solidFill>
            <a:srgbClr val="DFE4E0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PH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BDF6FEF-D842-F946-A42D-05B512F618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9B74918-C163-C940-9F32-94550A95F51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24" y="4716066"/>
            <a:ext cx="1318588" cy="37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511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EB3CB29-D14C-8241-86CA-4C6DD1BE78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656294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08422"/>
            <a:ext cx="2949178" cy="1200150"/>
          </a:xfrm>
        </p:spPr>
        <p:txBody>
          <a:bodyPr anchor="b"/>
          <a:lstStyle>
            <a:lvl1pPr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solidFill>
            <a:srgbClr val="DFE4E0"/>
          </a:solidFill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94310"/>
            <a:ext cx="2949178" cy="371474"/>
          </a:xfrm>
        </p:spPr>
        <p:txBody>
          <a:bodyPr/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Archia Medium" panose="02000503000000020004" pitchFamily="2" charset="77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C84838B-13B2-413E-817A-2C79E46090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650" y="2568575"/>
            <a:ext cx="294957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BB8634A-8BAA-1541-B3EA-0A1DE1B747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21E7BF7-47A8-C34F-B928-B1CCCAE2B04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24" y="4716066"/>
            <a:ext cx="1318588" cy="37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770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Montserrat Medium" panose="00000600000000000000" pitchFamily="2" charset="0"/>
              </a:defRPr>
            </a:lvl1pPr>
          </a:lstStyle>
          <a:p>
            <a:fld id="{0E0709C1-F72D-4BBA-88ED-811FF07524CB}" type="datetime1">
              <a:rPr lang="en-PH" smtClean="0"/>
              <a:t>18/08/2023</a:t>
            </a:fld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4439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6" r:id="rId2"/>
    <p:sldLayoutId id="2147483679" r:id="rId3"/>
    <p:sldLayoutId id="2147483662" r:id="rId4"/>
    <p:sldLayoutId id="2147483682" r:id="rId5"/>
    <p:sldLayoutId id="2147483674" r:id="rId6"/>
    <p:sldLayoutId id="2147483678" r:id="rId7"/>
    <p:sldLayoutId id="2147483667" r:id="rId8"/>
    <p:sldLayoutId id="2147483669" r:id="rId9"/>
    <p:sldLayoutId id="2147483664" r:id="rId10"/>
    <p:sldLayoutId id="2147483680" r:id="rId11"/>
    <p:sldLayoutId id="2147483681" r:id="rId12"/>
    <p:sldLayoutId id="2147483666" r:id="rId13"/>
    <p:sldLayoutId id="2147483675" r:id="rId14"/>
    <p:sldLayoutId id="2147483668" r:id="rId15"/>
    <p:sldLayoutId id="2147483663" r:id="rId16"/>
    <p:sldLayoutId id="2147483672" r:id="rId17"/>
    <p:sldLayoutId id="2147483677" r:id="rId18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chemeClr val="tx1"/>
          </a:solidFill>
          <a:latin typeface="Archia Bold" panose="02000503000000020004" pitchFamily="2" charset="77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rgbClr val="323F48"/>
        </a:buClr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WORK SANS REGULAR ROMAN" pitchFamily="2" charset="77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323F48"/>
        </a:buClr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WORK SANS REGULAR ROMAN" pitchFamily="2" charset="77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323F48"/>
        </a:buClr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WORK SANS REGULAR ROMAN" pitchFamily="2" charset="77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323F48"/>
        </a:buClr>
        <a:buFont typeface="Arial" panose="020B0604020202020204" pitchFamily="34" charset="0"/>
        <a:buChar char="•"/>
        <a:defRPr sz="800" kern="1200">
          <a:solidFill>
            <a:schemeClr val="tx1"/>
          </a:solidFill>
          <a:latin typeface="WORK SANS REGULAR ROMAN" pitchFamily="2" charset="77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323F48"/>
        </a:buClr>
        <a:buFont typeface="Arial" panose="020B0604020202020204" pitchFamily="34" charset="0"/>
        <a:buChar char="•"/>
        <a:defRPr sz="800" kern="1200">
          <a:solidFill>
            <a:schemeClr val="tx1"/>
          </a:solidFill>
          <a:latin typeface="WORK SANS REGULAR ROMAN" pitchFamily="2" charset="77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svg"/><Relationship Id="rId7" Type="http://schemas.openxmlformats.org/officeDocument/2006/relationships/image" Target="../media/image25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Relationship Id="rId9" Type="http://schemas.openxmlformats.org/officeDocument/2006/relationships/image" Target="../media/image27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microsoft.com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1EB6DFD-AF1D-405A-BC71-AD1F69F3E6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651" y="1787978"/>
            <a:ext cx="4024992" cy="1314886"/>
          </a:xfrm>
        </p:spPr>
        <p:txBody>
          <a:bodyPr anchor="t">
            <a:normAutofit fontScale="90000"/>
          </a:bodyPr>
          <a:lstStyle/>
          <a:p>
            <a:r>
              <a:rPr lang="en-PH" sz="4400" dirty="0"/>
              <a:t>5 Things I Wish I Knew Before Working With Intune</a:t>
            </a: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CBA8529C-6D8F-F941-961D-3E23D768987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7" r="6287"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BA1241E9-D32D-184F-9B2A-854C86809A9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" b="319"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D4664562-0B75-B446-A3D4-F46DF5EE274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0" b="6480"/>
          <a:stretch>
            <a:fillRect/>
          </a:stretch>
        </p:blipFill>
        <p:spPr/>
      </p:pic>
      <p:pic>
        <p:nvPicPr>
          <p:cNvPr id="8" name="Picture 15" descr="Recast Logo White_Stacked.pdf">
            <a:extLst>
              <a:ext uri="{FF2B5EF4-FFF2-40B4-BE49-F238E27FC236}">
                <a16:creationId xmlns:a16="http://schemas.microsoft.com/office/drawing/2014/main" id="{4317E087-E604-1A4E-BE59-8CF048586A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1" y="146280"/>
            <a:ext cx="1830097" cy="98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9703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Content Placeholder 2">
            <a:extLst>
              <a:ext uri="{FF2B5EF4-FFF2-40B4-BE49-F238E27FC236}">
                <a16:creationId xmlns:a16="http://schemas.microsoft.com/office/drawing/2014/main" id="{34086689-F32B-493C-C57E-7781E047B5F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9789750"/>
              </p:ext>
            </p:extLst>
          </p:nvPr>
        </p:nvGraphicFramePr>
        <p:xfrm>
          <a:off x="628650" y="1369219"/>
          <a:ext cx="7886700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Slide Number Placeholder 5" hidden="1">
            <a:extLst>
              <a:ext uri="{FF2B5EF4-FFF2-40B4-BE49-F238E27FC236}">
                <a16:creationId xmlns:a16="http://schemas.microsoft.com/office/drawing/2014/main" id="{B568D876-FC7E-0948-9AD8-025F5EDE5E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pPr>
              <a:spcAft>
                <a:spcPts val="600"/>
              </a:spcAft>
            </a:pPr>
            <a:fld id="{8BDAE2DE-EA35-4DDA-9F40-00BBE6991B75}" type="slidenum">
              <a:rPr lang="en-PH" smtClean="0"/>
              <a:pPr>
                <a:spcAft>
                  <a:spcPts val="600"/>
                </a:spcAft>
              </a:pPr>
              <a:t>10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70346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568D876-FC7E-0948-9AD8-025F5EDE5E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11</a:t>
            </a:fld>
            <a:endParaRPr lang="en-PH"/>
          </a:p>
        </p:txBody>
      </p:sp>
      <p:pic>
        <p:nvPicPr>
          <p:cNvPr id="4098" name="Picture 2" descr="The History Of Spider-Man's Pointing Meme Explained">
            <a:extLst>
              <a:ext uri="{FF2B5EF4-FFF2-40B4-BE49-F238E27FC236}">
                <a16:creationId xmlns:a16="http://schemas.microsoft.com/office/drawing/2014/main" id="{D839E84C-20EE-433E-740C-5AA71A69A7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BF379F2-8D69-CDF2-4E62-C68F45E0F872}"/>
              </a:ext>
            </a:extLst>
          </p:cNvPr>
          <p:cNvSpPr txBox="1"/>
          <p:nvPr/>
        </p:nvSpPr>
        <p:spPr>
          <a:xfrm>
            <a:off x="2109756" y="4227077"/>
            <a:ext cx="611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GPO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C37567-4A66-6A95-C8EE-FA4C087E0093}"/>
              </a:ext>
            </a:extLst>
          </p:cNvPr>
          <p:cNvSpPr txBox="1"/>
          <p:nvPr/>
        </p:nvSpPr>
        <p:spPr>
          <a:xfrm>
            <a:off x="5793147" y="925859"/>
            <a:ext cx="429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CP</a:t>
            </a:r>
          </a:p>
        </p:txBody>
      </p:sp>
    </p:spTree>
    <p:extLst>
      <p:ext uri="{BB962C8B-B14F-4D97-AF65-F5344CB8AC3E}">
        <p14:creationId xmlns:p14="http://schemas.microsoft.com/office/powerpoint/2010/main" val="3204967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D5363CED-07A8-A740-A949-E6B69A5B2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>
                <a:solidFill>
                  <a:schemeClr val="bg1"/>
                </a:solidFill>
              </a:rPr>
              <a:pPr/>
              <a:t>12</a:t>
            </a:fld>
            <a:endParaRPr lang="en-PH">
              <a:solidFill>
                <a:schemeClr val="bg1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1F23458-BED6-841B-FA8C-EBB796171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6434" y="316047"/>
            <a:ext cx="3886200" cy="615820"/>
          </a:xfrm>
        </p:spPr>
        <p:txBody>
          <a:bodyPr>
            <a:normAutofit fontScale="90000"/>
          </a:bodyPr>
          <a:lstStyle/>
          <a:p>
            <a:r>
              <a:rPr lang="en-US" dirty="0"/>
              <a:t>Configuration Profiles </a:t>
            </a:r>
          </a:p>
        </p:txBody>
      </p:sp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F301B11B-7DAB-005A-7D9A-5A006396EF9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2246434" y="1187479"/>
            <a:ext cx="5330539" cy="295184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PH" dirty="0"/>
          </a:p>
          <a:p>
            <a:pPr marL="0" indent="0">
              <a:buNone/>
            </a:pPr>
            <a:r>
              <a:rPr lang="en-PH" dirty="0"/>
              <a:t>Standardization Configurations Across Devices </a:t>
            </a:r>
          </a:p>
          <a:p>
            <a:pPr marL="0" indent="0">
              <a:buNone/>
            </a:pPr>
            <a:r>
              <a:rPr lang="en-PH" sz="800" i="1" dirty="0"/>
              <a:t>Ex. Enable Company Wallpaper to all devices </a:t>
            </a:r>
          </a:p>
          <a:p>
            <a:pPr marL="0" indent="0">
              <a:buNone/>
            </a:pPr>
            <a:endParaRPr lang="en-PH" dirty="0"/>
          </a:p>
          <a:p>
            <a:pPr marL="0" indent="0">
              <a:buNone/>
            </a:pPr>
            <a:r>
              <a:rPr lang="en-PH" dirty="0"/>
              <a:t>Security and Compliance </a:t>
            </a:r>
          </a:p>
          <a:p>
            <a:pPr marL="0" indent="0">
              <a:buNone/>
            </a:pPr>
            <a:r>
              <a:rPr lang="en-PH" sz="800" i="1" dirty="0"/>
              <a:t>Ex. Enable NIST Compliance Policies to all devices </a:t>
            </a:r>
          </a:p>
          <a:p>
            <a:pPr marL="0" indent="0">
              <a:buNone/>
            </a:pPr>
            <a:endParaRPr lang="en-PH" dirty="0"/>
          </a:p>
          <a:p>
            <a:pPr marL="0" indent="0">
              <a:buNone/>
            </a:pPr>
            <a:r>
              <a:rPr lang="en-PH" dirty="0"/>
              <a:t>Simplified Device Management </a:t>
            </a:r>
          </a:p>
          <a:p>
            <a:pPr marL="0" indent="0">
              <a:buNone/>
            </a:pPr>
            <a:r>
              <a:rPr lang="en-PH" sz="800" i="1" dirty="0"/>
              <a:t>Ex. Create WIFI profile for targeted groups  </a:t>
            </a:r>
          </a:p>
          <a:p>
            <a:pPr marL="0" indent="0">
              <a:buNone/>
            </a:pPr>
            <a:endParaRPr lang="en-PH" dirty="0"/>
          </a:p>
          <a:p>
            <a:pPr marL="0" indent="0">
              <a:buNone/>
            </a:pP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728386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1498D834-9B67-41AE-AAFC-858D6636AC0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1" t="908" r="2976" b="178"/>
          <a:stretch/>
        </p:blipFill>
        <p:spPr>
          <a:xfrm>
            <a:off x="0" y="16328"/>
            <a:ext cx="9144000" cy="51435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B336182-1E6D-4E8A-B45A-534AAE9F17F1}"/>
              </a:ext>
            </a:extLst>
          </p:cNvPr>
          <p:cNvSpPr/>
          <p:nvPr/>
        </p:nvSpPr>
        <p:spPr>
          <a:xfrm>
            <a:off x="506897" y="0"/>
            <a:ext cx="1789042" cy="2571750"/>
          </a:xfrm>
          <a:prstGeom prst="rect">
            <a:avLst/>
          </a:prstGeom>
          <a:solidFill>
            <a:srgbClr val="32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013">
              <a:latin typeface="WORK SANS REGULAR ROMAN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1EB6DFD-AF1D-405A-BC71-AD1F69F3E6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0991" y="2800893"/>
            <a:ext cx="4711147" cy="1196259"/>
          </a:xfrm>
        </p:spPr>
        <p:txBody>
          <a:bodyPr>
            <a:normAutofit fontScale="90000"/>
          </a:bodyPr>
          <a:lstStyle/>
          <a:p>
            <a:pPr algn="l"/>
            <a:r>
              <a:rPr lang="en-US" sz="4400" b="1" dirty="0">
                <a:solidFill>
                  <a:schemeClr val="tx1"/>
                </a:solidFill>
                <a:latin typeface="Archia Bold" panose="02000503000000020004" pitchFamily="2" charset="77"/>
              </a:rPr>
              <a:t>DEMO TIME</a:t>
            </a:r>
            <a:br>
              <a:rPr lang="en-US" sz="4400" b="1" dirty="0">
                <a:solidFill>
                  <a:schemeClr val="tx1"/>
                </a:solidFill>
                <a:latin typeface="Archia Bold" panose="02000503000000020004" pitchFamily="2" charset="77"/>
              </a:rPr>
            </a:br>
            <a:endParaRPr lang="en-US" sz="4400" b="1" dirty="0">
              <a:solidFill>
                <a:schemeClr val="tx1"/>
              </a:solidFill>
              <a:latin typeface="Archia Bold" panose="02000503000000020004" pitchFamily="2" charset="77"/>
            </a:endParaRPr>
          </a:p>
        </p:txBody>
      </p:sp>
      <p:pic>
        <p:nvPicPr>
          <p:cNvPr id="6" name="Picture 15" descr="Recast Logo White_Stacked.pdf">
            <a:extLst>
              <a:ext uri="{FF2B5EF4-FFF2-40B4-BE49-F238E27FC236}">
                <a16:creationId xmlns:a16="http://schemas.microsoft.com/office/drawing/2014/main" id="{3FEA4698-22AE-7340-9D4A-F0457BD126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81" y="1528949"/>
            <a:ext cx="1384673" cy="742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13AA37A-BB22-F625-5615-3760C19AC2A7}"/>
              </a:ext>
            </a:extLst>
          </p:cNvPr>
          <p:cNvSpPr txBox="1"/>
          <p:nvPr/>
        </p:nvSpPr>
        <p:spPr>
          <a:xfrm>
            <a:off x="3612598" y="2119715"/>
            <a:ext cx="369980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/>
              <a:t>Scenario</a:t>
            </a:r>
            <a:r>
              <a:rPr lang="en-US" sz="1400" dirty="0"/>
              <a:t>: </a:t>
            </a:r>
          </a:p>
          <a:p>
            <a:r>
              <a:rPr lang="en-US" sz="1400" dirty="0"/>
              <a:t>Your US remote workers must head back into the office. You need to avoid endless questions about the Office WIFI password. </a:t>
            </a:r>
          </a:p>
          <a:p>
            <a:endParaRPr lang="en-US" dirty="0"/>
          </a:p>
          <a:p>
            <a:r>
              <a:rPr lang="en-US" sz="1400" b="1" i="1" dirty="0"/>
              <a:t>Solution:  </a:t>
            </a:r>
          </a:p>
          <a:p>
            <a:r>
              <a:rPr lang="en-US" sz="1400" dirty="0"/>
              <a:t>Create a WIFI Profile using a Configuration Profile for all US Devices</a:t>
            </a:r>
          </a:p>
        </p:txBody>
      </p:sp>
    </p:spTree>
    <p:extLst>
      <p:ext uri="{BB962C8B-B14F-4D97-AF65-F5344CB8AC3E}">
        <p14:creationId xmlns:p14="http://schemas.microsoft.com/office/powerpoint/2010/main" val="25492318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ontent Placeholder 2">
            <a:extLst>
              <a:ext uri="{FF2B5EF4-FFF2-40B4-BE49-F238E27FC236}">
                <a16:creationId xmlns:a16="http://schemas.microsoft.com/office/drawing/2014/main" id="{0B9A88FE-7858-FE91-36FD-5922084F281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2115152"/>
              </p:ext>
            </p:extLst>
          </p:nvPr>
        </p:nvGraphicFramePr>
        <p:xfrm>
          <a:off x="628650" y="1369219"/>
          <a:ext cx="7886700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Slide Number Placeholder 5" hidden="1">
            <a:extLst>
              <a:ext uri="{FF2B5EF4-FFF2-40B4-BE49-F238E27FC236}">
                <a16:creationId xmlns:a16="http://schemas.microsoft.com/office/drawing/2014/main" id="{B568D876-FC7E-0948-9AD8-025F5EDE5E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pPr>
              <a:spcAft>
                <a:spcPts val="600"/>
              </a:spcAft>
            </a:pPr>
            <a:fld id="{8BDAE2DE-EA35-4DDA-9F40-00BBE6991B75}" type="slidenum">
              <a:rPr lang="en-PH" smtClean="0"/>
              <a:pPr>
                <a:spcAft>
                  <a:spcPts val="600"/>
                </a:spcAft>
              </a:pPr>
              <a:t>14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569619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568D876-FC7E-0948-9AD8-025F5EDE5E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15</a:t>
            </a:fld>
            <a:endParaRPr lang="en-PH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37A000-4A24-9F0F-DE06-79F4CFA8D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Manually Update 3</a:t>
            </a:r>
            <a:r>
              <a:rPr lang="en-US" baseline="30000" dirty="0"/>
              <a:t>rd</a:t>
            </a:r>
            <a:r>
              <a:rPr lang="en-US" dirty="0"/>
              <a:t> Party Apps 	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252DC668-6C74-5A9B-16FA-4759C646532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28650" y="1370013"/>
          <a:ext cx="7886700" cy="3262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878948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ubtitle 8">
            <a:extLst>
              <a:ext uri="{FF2B5EF4-FFF2-40B4-BE49-F238E27FC236}">
                <a16:creationId xmlns:a16="http://schemas.microsoft.com/office/drawing/2014/main" id="{6AD1FF0C-927C-4BC4-8BA8-0CAB515B24F2}"/>
              </a:ext>
            </a:extLst>
          </p:cNvPr>
          <p:cNvSpPr txBox="1">
            <a:spLocks/>
          </p:cNvSpPr>
          <p:nvPr/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spcBef>
                <a:spcPct val="0"/>
              </a:spcBef>
              <a:spcAft>
                <a:spcPts val="600"/>
              </a:spcAft>
            </a:pPr>
            <a:r>
              <a:rPr lang="en-US" sz="2800" b="1" i="0" kern="1200" dirty="0">
                <a:latin typeface="Archia Bold" panose="02000503000000020004" pitchFamily="2" charset="77"/>
                <a:ea typeface="+mj-ea"/>
                <a:cs typeface="+mj-cs"/>
              </a:rPr>
              <a:t>My friends at Recast Software helped me save hours of time.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B4E9D4-C54E-35A1-F79F-E7B190BCD0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t="24607" r="1" b="773"/>
          <a:stretch/>
        </p:blipFill>
        <p:spPr>
          <a:xfrm>
            <a:off x="1271179" y="1268016"/>
            <a:ext cx="6601641" cy="3369787"/>
          </a:xfrm>
          <a:prstGeom prst="rect">
            <a:avLst/>
          </a:prstGeom>
          <a:noFill/>
        </p:spPr>
      </p:pic>
      <p:sp>
        <p:nvSpPr>
          <p:cNvPr id="12" name="Title 7">
            <a:extLst>
              <a:ext uri="{FF2B5EF4-FFF2-40B4-BE49-F238E27FC236}">
                <a16:creationId xmlns:a16="http://schemas.microsoft.com/office/drawing/2014/main" id="{B8F4003B-F455-4DC0-8658-D9703A98C580}"/>
              </a:ext>
            </a:extLst>
          </p:cNvPr>
          <p:cNvSpPr txBox="1">
            <a:spLocks/>
          </p:cNvSpPr>
          <p:nvPr/>
        </p:nvSpPr>
        <p:spPr>
          <a:xfrm>
            <a:off x="1143000" y="1864728"/>
            <a:ext cx="6858000" cy="1790700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ctr"/>
            <a:endParaRPr lang="en-US" sz="4500" dirty="0">
              <a:latin typeface="Archia Medium" panose="0200050300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841185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ontent Placeholder 2">
            <a:extLst>
              <a:ext uri="{FF2B5EF4-FFF2-40B4-BE49-F238E27FC236}">
                <a16:creationId xmlns:a16="http://schemas.microsoft.com/office/drawing/2014/main" id="{0B9A88FE-7858-FE91-36FD-5922084F281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9611462"/>
              </p:ext>
            </p:extLst>
          </p:nvPr>
        </p:nvGraphicFramePr>
        <p:xfrm>
          <a:off x="628650" y="1369219"/>
          <a:ext cx="7886700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Slide Number Placeholder 5" hidden="1">
            <a:extLst>
              <a:ext uri="{FF2B5EF4-FFF2-40B4-BE49-F238E27FC236}">
                <a16:creationId xmlns:a16="http://schemas.microsoft.com/office/drawing/2014/main" id="{B568D876-FC7E-0948-9AD8-025F5EDE5E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pPr>
              <a:spcAft>
                <a:spcPts val="600"/>
              </a:spcAft>
            </a:pPr>
            <a:fld id="{8BDAE2DE-EA35-4DDA-9F40-00BBE6991B75}" type="slidenum">
              <a:rPr lang="en-PH" smtClean="0"/>
              <a:pPr>
                <a:spcAft>
                  <a:spcPts val="600"/>
                </a:spcAft>
              </a:pPr>
              <a:t>17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994092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>
            <a:extLst>
              <a:ext uri="{FF2B5EF4-FFF2-40B4-BE49-F238E27FC236}">
                <a16:creationId xmlns:a16="http://schemas.microsoft.com/office/drawing/2014/main" id="{9CB53128-1776-334B-B635-B91B30A4FC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627" y="715485"/>
            <a:ext cx="1639407" cy="281515"/>
          </a:xfrm>
          <a:prstGeom prst="rect">
            <a:avLst/>
          </a:prstGeom>
        </p:spPr>
      </p:pic>
      <p:sp>
        <p:nvSpPr>
          <p:cNvPr id="32" name="Title 31">
            <a:extLst>
              <a:ext uri="{FF2B5EF4-FFF2-40B4-BE49-F238E27FC236}">
                <a16:creationId xmlns:a16="http://schemas.microsoft.com/office/drawing/2014/main" id="{0A9CFA3A-0C17-48A7-8C2B-1EBCB551D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Tickets, tickets and more tickets. </a:t>
            </a: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1BF1403D-7BFB-4061-83B1-5ABF15A4E843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51" t="2490" r="21380" b="34585"/>
          <a:stretch/>
        </p:blipFill>
        <p:spPr>
          <a:xfrm>
            <a:off x="533294" y="1816191"/>
            <a:ext cx="2248111" cy="1925873"/>
          </a:xfrm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89D643F0-1C52-4A38-8ECC-AE7C73F55A99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37" t="2577" r="40739" b="36397"/>
          <a:stretch/>
        </p:blipFill>
        <p:spPr>
          <a:xfrm>
            <a:off x="3447150" y="1816191"/>
            <a:ext cx="2248111" cy="1925873"/>
          </a:xfrm>
        </p:spPr>
      </p:pic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A3C025B2-3D23-4CD5-B031-33431002220B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9" t="2892" r="26739" b="37293"/>
          <a:stretch/>
        </p:blipFill>
        <p:spPr>
          <a:xfrm>
            <a:off x="6421331" y="1816191"/>
            <a:ext cx="2248111" cy="1925873"/>
          </a:xfrm>
        </p:spPr>
      </p:pic>
      <p:sp>
        <p:nvSpPr>
          <p:cNvPr id="39" name="Content Placeholder 4">
            <a:extLst>
              <a:ext uri="{FF2B5EF4-FFF2-40B4-BE49-F238E27FC236}">
                <a16:creationId xmlns:a16="http://schemas.microsoft.com/office/drawing/2014/main" id="{0653A778-4338-5142-9428-D8BC8795579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87388" y="4410980"/>
            <a:ext cx="1939925" cy="531813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en-PH" sz="1400" b="1" dirty="0"/>
              <a:t>My printer says I need a new driver can I have admin rights? </a:t>
            </a:r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89F506E5-3605-684A-9C9C-E95927B994D0}"/>
              </a:ext>
            </a:extLst>
          </p:cNvPr>
          <p:cNvSpPr txBox="1">
            <a:spLocks/>
          </p:cNvSpPr>
          <p:nvPr/>
        </p:nvSpPr>
        <p:spPr>
          <a:xfrm>
            <a:off x="687388" y="4023439"/>
            <a:ext cx="1939925" cy="2970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EC164A"/>
              </a:buClr>
              <a:buFont typeface="Century Gothic" panose="020B0502020202020204" pitchFamily="34" charset="0"/>
              <a:buNone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Montserrat Semi Bold" panose="000007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EC164A"/>
              </a:buClr>
              <a:buFont typeface="Century Gothic" panose="020B0502020202020204" pitchFamily="34" charset="0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Montserrat Semi Bold" panose="00000700000000000000" pitchFamily="50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EC164A"/>
              </a:buClr>
              <a:buFont typeface="Century Gothic" panose="020B0502020202020204" pitchFamily="34" charset="0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Montserrat Semi Bold" panose="00000700000000000000" pitchFamily="50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EC164A"/>
              </a:buClr>
              <a:buFont typeface="Century Gothic" panose="020B0502020202020204" pitchFamily="34" charset="0"/>
              <a:buNone/>
              <a:defRPr sz="800" kern="1200">
                <a:solidFill>
                  <a:schemeClr val="tx1">
                    <a:lumMod val="75000"/>
                    <a:lumOff val="25000"/>
                  </a:schemeClr>
                </a:solidFill>
                <a:latin typeface="Montserrat Semi Bold" panose="00000700000000000000" pitchFamily="50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EC164A"/>
              </a:buClr>
              <a:buFont typeface="Century Gothic" panose="020B0502020202020204" pitchFamily="34" charset="0"/>
              <a:buNone/>
              <a:defRPr sz="800" kern="1200">
                <a:solidFill>
                  <a:schemeClr val="tx1">
                    <a:lumMod val="75000"/>
                    <a:lumOff val="25000"/>
                  </a:schemeClr>
                </a:solidFill>
                <a:latin typeface="Montserrat Semi Bold" panose="000007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PH" sz="1200" dirty="0">
              <a:solidFill>
                <a:schemeClr val="tx1"/>
              </a:solidFill>
              <a:latin typeface="Archia Medium" panose="02000503000000020004" pitchFamily="2" charset="77"/>
            </a:endParaRPr>
          </a:p>
        </p:txBody>
      </p:sp>
      <p:sp>
        <p:nvSpPr>
          <p:cNvPr id="42" name="Content Placeholder 4">
            <a:extLst>
              <a:ext uri="{FF2B5EF4-FFF2-40B4-BE49-F238E27FC236}">
                <a16:creationId xmlns:a16="http://schemas.microsoft.com/office/drawing/2014/main" id="{19661B13-8959-A04E-8105-BD7F361E68A8}"/>
              </a:ext>
            </a:extLst>
          </p:cNvPr>
          <p:cNvSpPr txBox="1">
            <a:spLocks/>
          </p:cNvSpPr>
          <p:nvPr/>
        </p:nvSpPr>
        <p:spPr>
          <a:xfrm>
            <a:off x="3602831" y="4410980"/>
            <a:ext cx="1939925" cy="53181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EC164A"/>
              </a:buClr>
              <a:buFont typeface="Century Gothic" panose="020B0502020202020204" pitchFamily="34" charset="0"/>
              <a:buNone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EC164A"/>
              </a:buClr>
              <a:buFont typeface="Century Gothic" panose="020B0502020202020204" pitchFamily="34" charset="0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EC164A"/>
              </a:buClr>
              <a:buFont typeface="Century Gothic" panose="020B0502020202020204" pitchFamily="34" charset="0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EC164A"/>
              </a:buClr>
              <a:buFont typeface="Century Gothic" panose="020B0502020202020204" pitchFamily="34" charset="0"/>
              <a:buNone/>
              <a:defRPr sz="800" kern="120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EC164A"/>
              </a:buClr>
              <a:buFont typeface="Century Gothic" panose="020B0502020202020204" pitchFamily="34" charset="0"/>
              <a:buNone/>
              <a:defRPr sz="800" kern="120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PH" b="1" dirty="0">
                <a:solidFill>
                  <a:schemeClr val="tx1"/>
                </a:solidFill>
                <a:latin typeface="WORK SANS REGULAR ROMAN" pitchFamily="2" charset="77"/>
              </a:rPr>
              <a:t>I want to download Adobe Reader; can I have admin rights? </a:t>
            </a:r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001B66D5-7106-3F45-85F7-A56703A203FA}"/>
              </a:ext>
            </a:extLst>
          </p:cNvPr>
          <p:cNvSpPr txBox="1">
            <a:spLocks/>
          </p:cNvSpPr>
          <p:nvPr/>
        </p:nvSpPr>
        <p:spPr>
          <a:xfrm>
            <a:off x="3602831" y="3866736"/>
            <a:ext cx="1939925" cy="2970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EC164A"/>
              </a:buClr>
              <a:buFont typeface="Century Gothic" panose="020B0502020202020204" pitchFamily="34" charset="0"/>
              <a:buNone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Montserrat Semi Bold" panose="000007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EC164A"/>
              </a:buClr>
              <a:buFont typeface="Century Gothic" panose="020B0502020202020204" pitchFamily="34" charset="0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Montserrat Semi Bold" panose="00000700000000000000" pitchFamily="50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EC164A"/>
              </a:buClr>
              <a:buFont typeface="Century Gothic" panose="020B0502020202020204" pitchFamily="34" charset="0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Montserrat Semi Bold" panose="00000700000000000000" pitchFamily="50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EC164A"/>
              </a:buClr>
              <a:buFont typeface="Century Gothic" panose="020B0502020202020204" pitchFamily="34" charset="0"/>
              <a:buNone/>
              <a:defRPr sz="800" kern="1200">
                <a:solidFill>
                  <a:schemeClr val="tx1">
                    <a:lumMod val="75000"/>
                    <a:lumOff val="25000"/>
                  </a:schemeClr>
                </a:solidFill>
                <a:latin typeface="Montserrat Semi Bold" panose="00000700000000000000" pitchFamily="50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EC164A"/>
              </a:buClr>
              <a:buFont typeface="Century Gothic" panose="020B0502020202020204" pitchFamily="34" charset="0"/>
              <a:buNone/>
              <a:defRPr sz="800" kern="1200">
                <a:solidFill>
                  <a:schemeClr val="tx1">
                    <a:lumMod val="75000"/>
                    <a:lumOff val="25000"/>
                  </a:schemeClr>
                </a:solidFill>
                <a:latin typeface="Montserrat Semi Bold" panose="000007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PH" sz="1200" dirty="0">
              <a:solidFill>
                <a:schemeClr val="tx1"/>
              </a:solidFill>
              <a:latin typeface="Montserrat Medium" panose="00000600000000000000" pitchFamily="2" charset="0"/>
            </a:endParaRPr>
          </a:p>
        </p:txBody>
      </p:sp>
      <p:sp>
        <p:nvSpPr>
          <p:cNvPr id="45" name="Content Placeholder 4">
            <a:extLst>
              <a:ext uri="{FF2B5EF4-FFF2-40B4-BE49-F238E27FC236}">
                <a16:creationId xmlns:a16="http://schemas.microsoft.com/office/drawing/2014/main" id="{CA4C33D7-D06D-E244-80E1-EA433FCEBEA0}"/>
              </a:ext>
            </a:extLst>
          </p:cNvPr>
          <p:cNvSpPr txBox="1">
            <a:spLocks/>
          </p:cNvSpPr>
          <p:nvPr/>
        </p:nvSpPr>
        <p:spPr>
          <a:xfrm>
            <a:off x="6575425" y="4410980"/>
            <a:ext cx="1939925" cy="53181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EC164A"/>
              </a:buClr>
              <a:buFont typeface="Century Gothic" panose="020B0502020202020204" pitchFamily="34" charset="0"/>
              <a:buNone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EC164A"/>
              </a:buClr>
              <a:buFont typeface="Century Gothic" panose="020B0502020202020204" pitchFamily="34" charset="0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EC164A"/>
              </a:buClr>
              <a:buFont typeface="Century Gothic" panose="020B0502020202020204" pitchFamily="34" charset="0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EC164A"/>
              </a:buClr>
              <a:buFont typeface="Century Gothic" panose="020B0502020202020204" pitchFamily="34" charset="0"/>
              <a:buNone/>
              <a:defRPr sz="800" kern="120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EC164A"/>
              </a:buClr>
              <a:buFont typeface="Century Gothic" panose="020B0502020202020204" pitchFamily="34" charset="0"/>
              <a:buNone/>
              <a:defRPr sz="800" kern="120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PH" sz="1400" b="1" dirty="0">
                <a:solidFill>
                  <a:schemeClr val="tx1"/>
                </a:solidFill>
                <a:latin typeface="WORK SANS REGULAR ROMAN" pitchFamily="2" charset="77"/>
              </a:rPr>
              <a:t>An application I’m using requires admin rights, please help! </a:t>
            </a:r>
          </a:p>
        </p:txBody>
      </p:sp>
    </p:spTree>
    <p:extLst>
      <p:ext uri="{BB962C8B-B14F-4D97-AF65-F5344CB8AC3E}">
        <p14:creationId xmlns:p14="http://schemas.microsoft.com/office/powerpoint/2010/main" val="17644852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ADED0-5796-C0B9-2EE9-21E620699D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708422"/>
            <a:ext cx="2949178" cy="1200150"/>
          </a:xfrm>
        </p:spPr>
        <p:txBody>
          <a:bodyPr anchor="b">
            <a:normAutofit/>
          </a:bodyPr>
          <a:lstStyle/>
          <a:p>
            <a:r>
              <a:rPr lang="en-US" dirty="0"/>
              <a:t>Recast Software Privilege Manager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04A9FA9-95B8-379F-9B78-905F2B77D7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6029" y="740569"/>
            <a:ext cx="4411873" cy="3655219"/>
          </a:xfrm>
          <a:prstGeom prst="rect">
            <a:avLst/>
          </a:prstGeom>
          <a:noFill/>
        </p:spPr>
      </p:pic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ED7F56DE-3BC6-14B6-39A6-4E1710CF99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650" y="2568575"/>
            <a:ext cx="2949575" cy="1827213"/>
          </a:xfrm>
        </p:spPr>
        <p:txBody>
          <a:bodyPr/>
          <a:lstStyle/>
          <a:p>
            <a:r>
              <a:rPr lang="en-US" dirty="0"/>
              <a:t>PAM Solution </a:t>
            </a:r>
          </a:p>
          <a:p>
            <a:endParaRPr lang="en-US" dirty="0"/>
          </a:p>
          <a:p>
            <a:r>
              <a:rPr lang="en-US" dirty="0"/>
              <a:t>Helped give us the confidence to remove local admin rights </a:t>
            </a:r>
          </a:p>
          <a:p>
            <a:endParaRPr lang="en-US" dirty="0"/>
          </a:p>
          <a:p>
            <a:r>
              <a:rPr lang="en-US" dirty="0"/>
              <a:t>Gives users the ability to elevate when needed to complete task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142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E11948C-1DB9-7A43-90A9-5F6A0A727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3886200" cy="994172"/>
          </a:xfrm>
        </p:spPr>
        <p:txBody>
          <a:bodyPr anchor="ctr">
            <a:normAutofit/>
          </a:bodyPr>
          <a:lstStyle/>
          <a:p>
            <a:r>
              <a:rPr lang="en-US" b="1"/>
              <a:t>Fabian Rodriguez </a:t>
            </a:r>
          </a:p>
        </p:txBody>
      </p:sp>
      <p:pic>
        <p:nvPicPr>
          <p:cNvPr id="3" name="Picture 2" descr="A person smiling at the camera&#10;&#10;Description automatically generated">
            <a:extLst>
              <a:ext uri="{FF2B5EF4-FFF2-40B4-BE49-F238E27FC236}">
                <a16:creationId xmlns:a16="http://schemas.microsoft.com/office/drawing/2014/main" id="{726D31B7-20C4-FEC4-A845-A37B8AEEE0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" b="6380"/>
          <a:stretch/>
        </p:blipFill>
        <p:spPr>
          <a:xfrm>
            <a:off x="5062887" y="1369219"/>
            <a:ext cx="3640242" cy="3118460"/>
          </a:xfrm>
          <a:prstGeom prst="hexagon">
            <a:avLst>
              <a:gd name="adj" fmla="val 29194"/>
              <a:gd name="vf" fmla="val 115470"/>
            </a:avLst>
          </a:prstGeom>
          <a:noFill/>
          <a:ln>
            <a:noFill/>
          </a:ln>
        </p:spPr>
      </p:pic>
      <p:sp>
        <p:nvSpPr>
          <p:cNvPr id="9" name="Subtitle 8">
            <a:extLst>
              <a:ext uri="{FF2B5EF4-FFF2-40B4-BE49-F238E27FC236}">
                <a16:creationId xmlns:a16="http://schemas.microsoft.com/office/drawing/2014/main" id="{C1262BFF-9D72-AF41-B1C6-0E80A58D25B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8650" y="2438399"/>
            <a:ext cx="3886200" cy="2194323"/>
          </a:xfrm>
        </p:spPr>
        <p:txBody>
          <a:bodyPr>
            <a:normAutofit/>
          </a:bodyPr>
          <a:lstStyle/>
          <a:p>
            <a:r>
              <a:rPr lang="en-US" dirty="0"/>
              <a:t>Fabian Rodriguez</a:t>
            </a:r>
          </a:p>
          <a:p>
            <a:r>
              <a:rPr lang="en-US" dirty="0"/>
              <a:t>IT Analyst </a:t>
            </a:r>
          </a:p>
          <a:p>
            <a:r>
              <a:rPr lang="en-US" dirty="0"/>
              <a:t>Favorite Board Game: Yahtzee </a:t>
            </a:r>
          </a:p>
        </p:txBody>
      </p:sp>
    </p:spTree>
    <p:extLst>
      <p:ext uri="{BB962C8B-B14F-4D97-AF65-F5344CB8AC3E}">
        <p14:creationId xmlns:p14="http://schemas.microsoft.com/office/powerpoint/2010/main" val="39114146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5EEDF1A-9795-DB4F-A9F5-F79D62D269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650" y="1348272"/>
            <a:ext cx="5632191" cy="1372840"/>
          </a:xfrm>
        </p:spPr>
        <p:txBody>
          <a:bodyPr>
            <a:normAutofit/>
          </a:bodyPr>
          <a:lstStyle/>
          <a:p>
            <a:r>
              <a:rPr lang="en-US" sz="4400" dirty="0"/>
              <a:t>Thank You.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C423C1FB-108C-CE4E-B334-20DDD739C2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455" y="3768525"/>
            <a:ext cx="5632191" cy="952043"/>
          </a:xfrm>
        </p:spPr>
        <p:txBody>
          <a:bodyPr/>
          <a:lstStyle/>
          <a:p>
            <a:r>
              <a:rPr lang="en-US" dirty="0"/>
              <a:t>MMS Miami – Begins Oct 29</a:t>
            </a:r>
            <a:r>
              <a:rPr lang="en-US" baseline="30000" dirty="0"/>
              <a:t>th</a:t>
            </a:r>
            <a:r>
              <a:rPr lang="en-US" dirty="0"/>
              <a:t>, 2023 </a:t>
            </a:r>
          </a:p>
          <a:p>
            <a:endParaRPr lang="en-US" dirty="0"/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6EF08F1F-7889-CD46-A1C1-910BD6D0DFF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" b="3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44448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ontent Placeholder 2">
            <a:extLst>
              <a:ext uri="{FF2B5EF4-FFF2-40B4-BE49-F238E27FC236}">
                <a16:creationId xmlns:a16="http://schemas.microsoft.com/office/drawing/2014/main" id="{4ED31E01-0ACD-EF55-5AD9-E262900E1C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5903306"/>
              </p:ext>
            </p:extLst>
          </p:nvPr>
        </p:nvGraphicFramePr>
        <p:xfrm>
          <a:off x="628650" y="1369219"/>
          <a:ext cx="7886700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Slide Number Placeholder 5" hidden="1">
            <a:extLst>
              <a:ext uri="{FF2B5EF4-FFF2-40B4-BE49-F238E27FC236}">
                <a16:creationId xmlns:a16="http://schemas.microsoft.com/office/drawing/2014/main" id="{B568D876-FC7E-0948-9AD8-025F5EDE5E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pPr>
              <a:spcAft>
                <a:spcPts val="600"/>
              </a:spcAft>
            </a:pPr>
            <a:fld id="{8BDAE2DE-EA35-4DDA-9F40-00BBE6991B75}" type="slidenum">
              <a:rPr lang="en-PH" smtClean="0"/>
              <a:pPr>
                <a:spcAft>
                  <a:spcPts val="600"/>
                </a:spcAft>
              </a:pPr>
              <a:t>3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68542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fixing a bug in production">
            <a:extLst>
              <a:ext uri="{FF2B5EF4-FFF2-40B4-BE49-F238E27FC236}">
                <a16:creationId xmlns:a16="http://schemas.microsoft.com/office/drawing/2014/main" id="{2FA9F30B-AEE1-0325-22F8-8A30C63908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99579"/>
            <a:ext cx="6667500" cy="459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99C8823-479D-37C2-7247-AD0673CCBFF2}"/>
              </a:ext>
            </a:extLst>
          </p:cNvPr>
          <p:cNvSpPr txBox="1"/>
          <p:nvPr/>
        </p:nvSpPr>
        <p:spPr>
          <a:xfrm>
            <a:off x="6735968" y="4866501"/>
            <a:ext cx="24080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/>
              <a:t>Source: </a:t>
            </a:r>
          </a:p>
          <a:p>
            <a:r>
              <a:rPr lang="en-US" sz="600" dirty="0"/>
              <a:t>https://configcat.com/blog/2023/07/14/testing-in-production-memes/</a:t>
            </a:r>
          </a:p>
        </p:txBody>
      </p:sp>
    </p:spTree>
    <p:extLst>
      <p:ext uri="{BB962C8B-B14F-4D97-AF65-F5344CB8AC3E}">
        <p14:creationId xmlns:p14="http://schemas.microsoft.com/office/powerpoint/2010/main" val="1563243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F1617-29D9-AA4F-A7DB-024DB791F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Don’t Test In Production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021F5D-19F4-CD4C-86BD-299D08139E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72598" y="1799538"/>
            <a:ext cx="3009840" cy="21331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/>
              <a:t>Create Confusion </a:t>
            </a:r>
          </a:p>
          <a:p>
            <a:pPr marL="0" indent="0">
              <a:buNone/>
            </a:pPr>
            <a:endParaRPr lang="en-US" sz="1800" b="1" dirty="0"/>
          </a:p>
          <a:p>
            <a:pPr marL="0" indent="0">
              <a:buNone/>
            </a:pPr>
            <a:r>
              <a:rPr lang="en-US" sz="1800" b="1" dirty="0"/>
              <a:t>Technical Debt </a:t>
            </a:r>
          </a:p>
          <a:p>
            <a:pPr marL="0" indent="0">
              <a:buNone/>
            </a:pPr>
            <a:endParaRPr lang="en-US" sz="1800" b="1" dirty="0"/>
          </a:p>
          <a:p>
            <a:pPr marL="0" indent="0">
              <a:buNone/>
            </a:pPr>
            <a:r>
              <a:rPr lang="en-US" sz="1800" b="1" dirty="0"/>
              <a:t>You will make mistakes </a:t>
            </a:r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B19D71A6-3E07-B549-B1A6-7520C49A11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>
                <a:solidFill>
                  <a:schemeClr val="tx1"/>
                </a:solidFill>
              </a:rPr>
              <a:pPr/>
              <a:t>5</a:t>
            </a:fld>
            <a:endParaRPr lang="en-PH">
              <a:solidFill>
                <a:schemeClr val="tx1"/>
              </a:solidFill>
            </a:endParaRPr>
          </a:p>
        </p:txBody>
      </p:sp>
      <p:pic>
        <p:nvPicPr>
          <p:cNvPr id="1028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3B303C35-4807-092C-F6D2-8507DDE0AABF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75" y="1030877"/>
            <a:ext cx="4900882" cy="367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6669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FED57B9-D0CE-422C-80FE-74C6651EE734}"/>
              </a:ext>
            </a:extLst>
          </p:cNvPr>
          <p:cNvSpPr txBox="1">
            <a:spLocks/>
          </p:cNvSpPr>
          <p:nvPr/>
        </p:nvSpPr>
        <p:spPr>
          <a:xfrm>
            <a:off x="344362" y="482889"/>
            <a:ext cx="3054438" cy="177856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bg1"/>
                </a:solidFill>
                <a:latin typeface="Montserrat" panose="00000500000000000000" pitchFamily="2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l"/>
            <a:r>
              <a:rPr lang="en-US" sz="4000" b="1" dirty="0">
                <a:latin typeface="Archia Bold" panose="02000503000000020004" pitchFamily="2" charset="77"/>
                <a:ea typeface="Open Sans SemiBold" panose="020B0706030804020204" pitchFamily="34" charset="0"/>
                <a:cs typeface="Open Sans SemiBold" panose="020B0706030804020204" pitchFamily="34" charset="0"/>
              </a:rPr>
              <a:t>Benefits: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9B53A4-A94F-4394-8CB8-8D2FE45CC5E5}"/>
              </a:ext>
            </a:extLst>
          </p:cNvPr>
          <p:cNvSpPr txBox="1"/>
          <p:nvPr/>
        </p:nvSpPr>
        <p:spPr>
          <a:xfrm>
            <a:off x="5209950" y="739915"/>
            <a:ext cx="30544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Archia Medium" panose="02000503000000020004" pitchFamily="2" charset="77"/>
              </a:rPr>
              <a:t>FREE 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708A3315-A16E-43D4-8F3C-A2AD93FA0C17}"/>
              </a:ext>
            </a:extLst>
          </p:cNvPr>
          <p:cNvSpPr txBox="1">
            <a:spLocks/>
          </p:cNvSpPr>
          <p:nvPr/>
        </p:nvSpPr>
        <p:spPr>
          <a:xfrm>
            <a:off x="5254677" y="1881889"/>
            <a:ext cx="2964984" cy="5494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BBC5C6"/>
              </a:buClr>
              <a:buFont typeface="Century Gothic" panose="020B0502020202020204" pitchFamily="34" charset="0"/>
              <a:buNone/>
              <a:defRPr sz="1800" kern="1200">
                <a:solidFill>
                  <a:schemeClr val="bg1"/>
                </a:solidFill>
                <a:latin typeface="Montserrat" panose="00000500000000000000" pitchFamily="2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BBC5C6"/>
              </a:buClr>
              <a:buFont typeface="Century Gothic" panose="020B0502020202020204" pitchFamily="34" charset="0"/>
              <a:buNone/>
              <a:defRPr sz="1500" kern="120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BBC5C6"/>
              </a:buClr>
              <a:buFont typeface="Century Gothic" panose="020B0502020202020204" pitchFamily="34" charset="0"/>
              <a:buNone/>
              <a:defRPr sz="1350" kern="120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BBC5C6"/>
              </a:buClr>
              <a:buFont typeface="Century Gothic" panose="020B0502020202020204" pitchFamily="34" charset="0"/>
              <a:buNone/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BBC5C6"/>
              </a:buClr>
              <a:buFont typeface="Century Gothic" panose="020B0502020202020204" pitchFamily="34" charset="0"/>
              <a:buNone/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endParaRPr lang="en-PH" sz="900" dirty="0">
              <a:solidFill>
                <a:schemeClr val="tx1"/>
              </a:solidFill>
              <a:latin typeface="WORK SANS REGULAR ROMAN" pitchFamily="2" charset="7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90AF46-800A-4E77-8363-FCF2F3E43D6A}"/>
              </a:ext>
            </a:extLst>
          </p:cNvPr>
          <p:cNvSpPr txBox="1"/>
          <p:nvPr/>
        </p:nvSpPr>
        <p:spPr>
          <a:xfrm>
            <a:off x="5254675" y="1848839"/>
            <a:ext cx="30544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Archia Medium" panose="02000503000000020004" pitchFamily="2" charset="77"/>
              </a:rPr>
              <a:t>25 e5 Licenses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30D3911-7B8B-4E9A-8AB5-FE52064353DC}"/>
              </a:ext>
            </a:extLst>
          </p:cNvPr>
          <p:cNvSpPr txBox="1"/>
          <p:nvPr/>
        </p:nvSpPr>
        <p:spPr>
          <a:xfrm>
            <a:off x="5254675" y="3170146"/>
            <a:ext cx="30544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Archia Medium" panose="02000503000000020004" pitchFamily="2" charset="77"/>
              </a:rPr>
              <a:t>Playground For Testing 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38972051-5A65-48FB-9B08-23F2407999D1}"/>
              </a:ext>
            </a:extLst>
          </p:cNvPr>
          <p:cNvSpPr txBox="1">
            <a:spLocks/>
          </p:cNvSpPr>
          <p:nvPr/>
        </p:nvSpPr>
        <p:spPr>
          <a:xfrm>
            <a:off x="5254677" y="4193199"/>
            <a:ext cx="2964984" cy="5494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BBC5C6"/>
              </a:buClr>
              <a:buFont typeface="Century Gothic" panose="020B0502020202020204" pitchFamily="34" charset="0"/>
              <a:buNone/>
              <a:defRPr sz="1800" kern="1200">
                <a:solidFill>
                  <a:schemeClr val="bg1"/>
                </a:solidFill>
                <a:latin typeface="Montserrat" panose="00000500000000000000" pitchFamily="2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BBC5C6"/>
              </a:buClr>
              <a:buFont typeface="Century Gothic" panose="020B0502020202020204" pitchFamily="34" charset="0"/>
              <a:buNone/>
              <a:defRPr sz="1500" kern="120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BBC5C6"/>
              </a:buClr>
              <a:buFont typeface="Century Gothic" panose="020B0502020202020204" pitchFamily="34" charset="0"/>
              <a:buNone/>
              <a:defRPr sz="1350" kern="120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BBC5C6"/>
              </a:buClr>
              <a:buFont typeface="Century Gothic" panose="020B0502020202020204" pitchFamily="34" charset="0"/>
              <a:buNone/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BBC5C6"/>
              </a:buClr>
              <a:buFont typeface="Century Gothic" panose="020B0502020202020204" pitchFamily="34" charset="0"/>
              <a:buNone/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endParaRPr lang="en-PH" sz="900" dirty="0">
              <a:solidFill>
                <a:schemeClr val="tx1"/>
              </a:solidFill>
              <a:latin typeface="WORK SANS REGULAR ROMAN" pitchFamily="2" charset="7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8BC9CAD-1498-4A79-85E3-952F561FC593}"/>
              </a:ext>
            </a:extLst>
          </p:cNvPr>
          <p:cNvSpPr txBox="1"/>
          <p:nvPr/>
        </p:nvSpPr>
        <p:spPr>
          <a:xfrm>
            <a:off x="5254674" y="4175743"/>
            <a:ext cx="30544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Archia Medium" panose="02000503000000020004" pitchFamily="2" charset="77"/>
              </a:rPr>
              <a:t>Provide Confidence When Going To Prod </a:t>
            </a:r>
          </a:p>
        </p:txBody>
      </p:sp>
      <p:pic>
        <p:nvPicPr>
          <p:cNvPr id="38" name="Graphic 37" descr="Piggy Bank outline">
            <a:extLst>
              <a:ext uri="{FF2B5EF4-FFF2-40B4-BE49-F238E27FC236}">
                <a16:creationId xmlns:a16="http://schemas.microsoft.com/office/drawing/2014/main" id="{971539E7-59B2-455D-87DE-6E6AFF6DD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515068" y="671943"/>
            <a:ext cx="451826" cy="451826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CBD30F36-E0BA-4CDA-BE87-9503F93C72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3613" y="2949826"/>
            <a:ext cx="494736" cy="494736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C68B84BB-D2A8-4ACB-A03E-A0846AFD29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12381" y="1804253"/>
            <a:ext cx="457200" cy="45720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535F22E9-4730-4BF9-9757-2736946F8E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449641" y="4122821"/>
            <a:ext cx="474779" cy="460607"/>
          </a:xfrm>
          <a:prstGeom prst="rect">
            <a:avLst/>
          </a:prstGeom>
        </p:spPr>
      </p:pic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48F3327A-7746-ED40-896F-74F152D20367}"/>
              </a:ext>
            </a:extLst>
          </p:cNvPr>
          <p:cNvSpPr txBox="1">
            <a:spLocks/>
          </p:cNvSpPr>
          <p:nvPr/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323F48"/>
                </a:solidFill>
                <a:latin typeface="WORK SANS REGULAR ROMAN" pitchFamily="2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BDAE2DE-EA35-4DDA-9F40-00BBE6991B75}" type="slidenum">
              <a:rPr lang="en-PH" smtClean="0">
                <a:solidFill>
                  <a:schemeClr val="tx1"/>
                </a:solidFill>
              </a:rPr>
              <a:pPr/>
              <a:t>6</a:t>
            </a:fld>
            <a:endParaRPr lang="en-PH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2D6C8C-8F62-1E8C-5389-0C2043824225}"/>
              </a:ext>
            </a:extLst>
          </p:cNvPr>
          <p:cNvSpPr txBox="1"/>
          <p:nvPr/>
        </p:nvSpPr>
        <p:spPr>
          <a:xfrm>
            <a:off x="88920" y="1002839"/>
            <a:ext cx="3309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https://aka.ms/m365DevAccount</a:t>
            </a:r>
          </a:p>
        </p:txBody>
      </p:sp>
    </p:spTree>
    <p:extLst>
      <p:ext uri="{BB962C8B-B14F-4D97-AF65-F5344CB8AC3E}">
        <p14:creationId xmlns:p14="http://schemas.microsoft.com/office/powerpoint/2010/main" val="2682613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ontent Placeholder 2">
            <a:extLst>
              <a:ext uri="{FF2B5EF4-FFF2-40B4-BE49-F238E27FC236}">
                <a16:creationId xmlns:a16="http://schemas.microsoft.com/office/drawing/2014/main" id="{4ED31E01-0ACD-EF55-5AD9-E262900E1C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7644556"/>
              </p:ext>
            </p:extLst>
          </p:nvPr>
        </p:nvGraphicFramePr>
        <p:xfrm>
          <a:off x="628650" y="1369219"/>
          <a:ext cx="7886700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Slide Number Placeholder 5" hidden="1">
            <a:extLst>
              <a:ext uri="{FF2B5EF4-FFF2-40B4-BE49-F238E27FC236}">
                <a16:creationId xmlns:a16="http://schemas.microsoft.com/office/drawing/2014/main" id="{B568D876-FC7E-0948-9AD8-025F5EDE5E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pPr>
              <a:spcAft>
                <a:spcPts val="600"/>
              </a:spcAft>
            </a:pPr>
            <a:fld id="{8BDAE2DE-EA35-4DDA-9F40-00BBE6991B75}" type="slidenum">
              <a:rPr lang="en-PH" smtClean="0"/>
              <a:pPr>
                <a:spcAft>
                  <a:spcPts val="600"/>
                </a:spcAft>
              </a:pPr>
              <a:t>7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268213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F0F40EEF-2D6C-474C-892A-3E543CE45FD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19477" y="1253715"/>
            <a:ext cx="3886200" cy="2363052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PH" dirty="0"/>
              <a:t>Probably not best to set 0-day deferrals for everyone….</a:t>
            </a:r>
          </a:p>
          <a:p>
            <a:pPr>
              <a:buFontTx/>
              <a:buChar char="-"/>
            </a:pPr>
            <a:endParaRPr lang="en-PH" dirty="0"/>
          </a:p>
          <a:p>
            <a:r>
              <a:rPr lang="en-PH" dirty="0"/>
              <a:t>People aren’t afraid to let you know they must reboot for an update and if you can stop that </a:t>
            </a:r>
          </a:p>
          <a:p>
            <a:endParaRPr lang="en-PH" dirty="0"/>
          </a:p>
          <a:p>
            <a:r>
              <a:rPr lang="en-PH" dirty="0"/>
              <a:t>You can create different rings </a:t>
            </a:r>
          </a:p>
          <a:p>
            <a:endParaRPr lang="en-PH" dirty="0"/>
          </a:p>
          <a:p>
            <a:endParaRPr lang="en-PH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CD9349-29B4-6446-869A-AE26BD383556}"/>
              </a:ext>
            </a:extLst>
          </p:cNvPr>
          <p:cNvSpPr txBox="1"/>
          <p:nvPr/>
        </p:nvSpPr>
        <p:spPr>
          <a:xfrm>
            <a:off x="1493813" y="555094"/>
            <a:ext cx="37358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Archia Medium" panose="02000503000000020004" pitchFamily="2" charset="77"/>
              </a:rPr>
              <a:t>Lessons Learned </a:t>
            </a:r>
          </a:p>
        </p:txBody>
      </p:sp>
      <p:pic>
        <p:nvPicPr>
          <p:cNvPr id="2052" name="Picture 4" descr="Configure Windows Update for Business by using CSPs and MDM - Windows  Deployment | Microsoft Learn">
            <a:extLst>
              <a:ext uri="{FF2B5EF4-FFF2-40B4-BE49-F238E27FC236}">
                <a16:creationId xmlns:a16="http://schemas.microsoft.com/office/drawing/2014/main" id="{CC3792C2-222A-D49B-E061-3B68E2C9A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2" y="1040914"/>
            <a:ext cx="3995371" cy="2575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">
            <a:extLst>
              <a:ext uri="{FF2B5EF4-FFF2-40B4-BE49-F238E27FC236}">
                <a16:creationId xmlns:a16="http://schemas.microsoft.com/office/drawing/2014/main" id="{891635CC-58EF-5104-3E76-74732783D2DE}"/>
              </a:ext>
            </a:extLst>
          </p:cNvPr>
          <p:cNvSpPr txBox="1"/>
          <p:nvPr/>
        </p:nvSpPr>
        <p:spPr>
          <a:xfrm>
            <a:off x="6288259" y="4843154"/>
            <a:ext cx="2482948" cy="27699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cs typeface="Calibri"/>
              </a:rPr>
              <a:t>Resource: </a:t>
            </a:r>
            <a:r>
              <a:rPr lang="en-US" sz="1200" dirty="0">
                <a:cs typeface="Calibri"/>
                <a:hlinkClick r:id="rId3"/>
              </a:rPr>
              <a:t>https://microsoft.com</a:t>
            </a:r>
            <a:r>
              <a:rPr lang="en-US" sz="1200" dirty="0">
                <a:cs typeface="Calibri"/>
              </a:rPr>
              <a:t> 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458841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F1617-29D9-AA4F-A7DB-024DB791FA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930" y="102393"/>
            <a:ext cx="7886700" cy="994172"/>
          </a:xfrm>
        </p:spPr>
        <p:txBody>
          <a:bodyPr/>
          <a:lstStyle/>
          <a:p>
            <a:r>
              <a:rPr lang="en-US" dirty="0"/>
              <a:t>Updates causing headaches? 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68B906DF-A272-6646-9211-39C63CE4B1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>
                <a:solidFill>
                  <a:schemeClr val="bg1"/>
                </a:solidFill>
              </a:rPr>
              <a:pPr/>
              <a:t>9</a:t>
            </a:fld>
            <a:endParaRPr lang="en-PH">
              <a:solidFill>
                <a:schemeClr val="bg1"/>
              </a:solidFill>
            </a:endParaRPr>
          </a:p>
        </p:txBody>
      </p:sp>
      <p:pic>
        <p:nvPicPr>
          <p:cNvPr id="3074" name="Picture 2" descr="A screenshot of a computer">
            <a:extLst>
              <a:ext uri="{FF2B5EF4-FFF2-40B4-BE49-F238E27FC236}">
                <a16:creationId xmlns:a16="http://schemas.microsoft.com/office/drawing/2014/main" id="{296C97A9-F569-E8DF-5641-CA4CEF6AF4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12" y="967404"/>
            <a:ext cx="7686136" cy="346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763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ECAST SOFTWARE COLORS">
      <a:dk1>
        <a:srgbClr val="192025"/>
      </a:dk1>
      <a:lt1>
        <a:srgbClr val="F0F3F2"/>
      </a:lt1>
      <a:dk2>
        <a:srgbClr val="323F48"/>
      </a:dk2>
      <a:lt2>
        <a:srgbClr val="BFBFBF"/>
      </a:lt2>
      <a:accent1>
        <a:srgbClr val="29ABE2"/>
      </a:accent1>
      <a:accent2>
        <a:srgbClr val="B04EC4"/>
      </a:accent2>
      <a:accent3>
        <a:srgbClr val="F8DA1E"/>
      </a:accent3>
      <a:accent4>
        <a:srgbClr val="FFC000"/>
      </a:accent4>
      <a:accent5>
        <a:srgbClr val="5B9BD5"/>
      </a:accent5>
      <a:accent6>
        <a:srgbClr val="0563C1"/>
      </a:accent6>
      <a:hlink>
        <a:srgbClr val="29ABE2"/>
      </a:hlink>
      <a:folHlink>
        <a:srgbClr val="B04EC4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come to the NEW Recast PPT Template!.potx" id="{27A5D17A-5B85-4D4A-A911-84B08792CE35}" vid="{54893C05-C241-48E3-A1E2-F89C285497D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027C8A16CB0B4782097E3FC4BED090" ma:contentTypeVersion="2" ma:contentTypeDescription="Create a new document." ma:contentTypeScope="" ma:versionID="fff59ee08a28942a715484ac3467cc94">
  <xsd:schema xmlns:xsd="http://www.w3.org/2001/XMLSchema" xmlns:xs="http://www.w3.org/2001/XMLSchema" xmlns:p="http://schemas.microsoft.com/office/2006/metadata/properties" xmlns:ns2="b0c2792b-653a-4011-8462-a46c05e42717" targetNamespace="http://schemas.microsoft.com/office/2006/metadata/properties" ma:root="true" ma:fieldsID="a71652d4273747fad72919a7e204d02f" ns2:_="">
    <xsd:import namespace="b0c2792b-653a-4011-8462-a46c05e427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2792b-653a-4011-8462-a46c05e427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D2E040E-D1A7-4FD7-9C0C-C24FBF6D651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98A708-5FB3-4069-9292-DDB55B772FE5}">
  <ds:schemaRefs>
    <ds:schemaRef ds:uri="http://schemas.microsoft.com/office/2006/metadata/properties"/>
    <ds:schemaRef ds:uri="http://schemas.microsoft.com/office/infopath/2007/PartnerControls"/>
    <ds:schemaRef ds:uri="a42390a6-5227-4102-a962-f7f46e554d00"/>
    <ds:schemaRef ds:uri="d5efbcc9-0c10-4fe0-beeb-b7ff9ddbf85f"/>
  </ds:schemaRefs>
</ds:datastoreItem>
</file>

<file path=customXml/itemProps3.xml><?xml version="1.0" encoding="utf-8"?>
<ds:datastoreItem xmlns:ds="http://schemas.openxmlformats.org/officeDocument/2006/customXml" ds:itemID="{34DAC01C-6C8E-4F7C-8D06-0622A945197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0c2792b-653a-4011-8462-a46c05e427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NewRecastTemplate</Template>
  <TotalTime>363</TotalTime>
  <Words>418</Words>
  <Application>Microsoft Office PowerPoint</Application>
  <PresentationFormat>On-screen Show (16:9)</PresentationFormat>
  <Paragraphs>98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5 Things I Wish I Knew Before Working With Intune</vt:lpstr>
      <vt:lpstr>Fabian Rodriguez </vt:lpstr>
      <vt:lpstr>PowerPoint Presentation</vt:lpstr>
      <vt:lpstr>PowerPoint Presentation</vt:lpstr>
      <vt:lpstr>Don’t Test In Production </vt:lpstr>
      <vt:lpstr>PowerPoint Presentation</vt:lpstr>
      <vt:lpstr>PowerPoint Presentation</vt:lpstr>
      <vt:lpstr>PowerPoint Presentation</vt:lpstr>
      <vt:lpstr>Updates causing headaches? </vt:lpstr>
      <vt:lpstr>PowerPoint Presentation</vt:lpstr>
      <vt:lpstr>PowerPoint Presentation</vt:lpstr>
      <vt:lpstr>Configuration Profiles </vt:lpstr>
      <vt:lpstr>DEMO TIME </vt:lpstr>
      <vt:lpstr>PowerPoint Presentation</vt:lpstr>
      <vt:lpstr>Manually Update 3rd Party Apps  </vt:lpstr>
      <vt:lpstr>PowerPoint Presentation</vt:lpstr>
      <vt:lpstr>PowerPoint Presentation</vt:lpstr>
      <vt:lpstr>Tickets, tickets and more tickets. </vt:lpstr>
      <vt:lpstr>Recast Software Privilege Manager </vt:lpstr>
      <vt:lpstr>Thank You.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Fabian Rodriguez</dc:creator>
  <cp:lastModifiedBy>Fabian Rodriguez</cp:lastModifiedBy>
  <cp:revision>4</cp:revision>
  <dcterms:created xsi:type="dcterms:W3CDTF">2023-08-17T13:34:32Z</dcterms:created>
  <dcterms:modified xsi:type="dcterms:W3CDTF">2023-08-18T18:20:51Z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0x010100C1027C8A16CB0B4782097E3FC4BED090</vt:lpwstr>
  </property>
  <property fmtid="{D5CDD505-2E9C-101B-9397-08002B2CF9AE}" pid="3" name="MediaServiceImageTags">
    <vt:lpwstr/>
  </property>
</Properties>
</file>