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718" r:id="rId5"/>
    <p:sldMasterId id="2147483716" r:id="rId6"/>
  </p:sldMasterIdLst>
  <p:notesMasterIdLst>
    <p:notesMasterId r:id="rId22"/>
  </p:notesMasterIdLst>
  <p:sldIdLst>
    <p:sldId id="314" r:id="rId7"/>
    <p:sldId id="316" r:id="rId8"/>
    <p:sldId id="278" r:id="rId9"/>
    <p:sldId id="257" r:id="rId10"/>
    <p:sldId id="330" r:id="rId11"/>
    <p:sldId id="269" r:id="rId12"/>
    <p:sldId id="311" r:id="rId13"/>
    <p:sldId id="332" r:id="rId14"/>
    <p:sldId id="333" r:id="rId15"/>
    <p:sldId id="334" r:id="rId16"/>
    <p:sldId id="317" r:id="rId17"/>
    <p:sldId id="331" r:id="rId18"/>
    <p:sldId id="319" r:id="rId19"/>
    <p:sldId id="320" r:id="rId20"/>
    <p:sldId id="270" r:id="rId21"/>
  </p:sldIdLst>
  <p:sldSz cx="18288000" cy="10287000"/>
  <p:notesSz cx="6858000" cy="9144000"/>
  <p:embeddedFontLst>
    <p:embeddedFont>
      <p:font typeface="Archia" panose="020B0604020202020204" charset="0"/>
      <p:regular r:id="rId23"/>
    </p:embeddedFont>
    <p:embeddedFont>
      <p:font typeface="Archia 1" panose="020B0604020202020204" charset="0"/>
      <p:regular r:id="rId24"/>
    </p:embeddedFont>
    <p:embeddedFont>
      <p:font typeface="Archia 2" panose="020B0604020202020204" charset="0"/>
      <p:regular r:id="rId25"/>
    </p:embeddedFont>
    <p:embeddedFont>
      <p:font typeface="Archia Bold" panose="020B0604020202020204" charset="0"/>
      <p:regular r:id="rId26"/>
      <p:bold r:id="rId27"/>
    </p:embeddedFont>
    <p:embeddedFont>
      <p:font typeface="Arimo" panose="020B0604020202020204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Montserrat Medium" panose="00000600000000000000" pitchFamily="2" charset="0"/>
      <p:regular r:id="rId33"/>
      <p:italic r:id="rId34"/>
    </p:embeddedFont>
    <p:embeddedFont>
      <p:font typeface="Work Sans 1" panose="020B0604020202020204" charset="0"/>
      <p:regular r:id="rId35"/>
    </p:embeddedFont>
    <p:embeddedFont>
      <p:font typeface="Work Sans 2" panose="020B0604020202020204" charset="0"/>
      <p:regular r:id="rId36"/>
    </p:embeddedFont>
    <p:embeddedFont>
      <p:font typeface="Work Sans 3" panose="020B0604020202020204" charset="0"/>
      <p:regular r:id="rId37"/>
    </p:embeddedFont>
    <p:embeddedFont>
      <p:font typeface="WORK SANS REGULAR ROMAN" panose="020B060402020202020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1099B12-7653-45E9-6BCA-6E0DEAD88EF6}" name="Rod O'Connor" initials="RO" userId="S::rodo@recastsoftware.com::655522f2-ba0d-4c71-993d-bca860ffed7e" providerId="AD"/>
  <p188:author id="{880E032E-B794-D33D-1719-AD1BB2A2E7F2}" name="Chelsea Eugster" initials="CE" userId="S::chelseae@recastsoftware.com::24601d3b-84e9-4df6-8302-6376a394f06d" providerId="AD"/>
  <p188:author id="{59792C7C-22C6-F75A-2FDE-6112AD5A7AB0}" name="Guest User" initials="GU" userId="S::urn:spo:anon#da89ad509cb13c40d83beb4919c236d3d922af8a2f7837fb21ffe39a48ea159d::" providerId="AD"/>
  <p188:author id="{8429CCB7-210E-3771-F36E-F94F66DF671E}" name="Jeff Reame" initials="JR" userId="S::jeffr@recastsoftware.com::4425e21b-66ce-4a78-a526-2f4de3dccf1f" providerId="AD"/>
  <p188:author id="{FA9241DC-B223-0DBB-F90F-B8CB8632FD06}" name="Marty Miller" initials="MM" userId="S::martym@recastsoftware.com::0a9d392d-f17c-4174-ba68-db6100db98c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BE2"/>
    <a:srgbClr val="F8DA1E"/>
    <a:srgbClr val="DFE2DE"/>
    <a:srgbClr val="C7D6E5"/>
    <a:srgbClr val="B14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DA203F-7EE4-47EB-95E2-1E2A04295F6C}" v="14" dt="2023-08-18T16:56:31.367"/>
    <p1510:client id="{4D887152-ACE9-A269-8F70-0B7FC8FC7D23}" v="50" dt="2023-08-18T17:28:52.7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15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4.xml"/><Relationship Id="rId41" Type="http://schemas.openxmlformats.org/officeDocument/2006/relationships/font" Target="fonts/font19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 Roy" userId="ac67cb7d-013d-4256-9b65-afc4bdc778e5" providerId="ADAL" clId="{41DA203F-7EE4-47EB-95E2-1E2A04295F6C}"/>
    <pc:docChg chg="modSld sldOrd">
      <pc:chgData name="Julie Roy" userId="ac67cb7d-013d-4256-9b65-afc4bdc778e5" providerId="ADAL" clId="{41DA203F-7EE4-47EB-95E2-1E2A04295F6C}" dt="2023-08-18T16:57:05.448" v="19" actId="1076"/>
      <pc:docMkLst>
        <pc:docMk/>
      </pc:docMkLst>
      <pc:sldChg chg="ord">
        <pc:chgData name="Julie Roy" userId="ac67cb7d-013d-4256-9b65-afc4bdc778e5" providerId="ADAL" clId="{41DA203F-7EE4-47EB-95E2-1E2A04295F6C}" dt="2023-08-18T16:55:35.853" v="1"/>
        <pc:sldMkLst>
          <pc:docMk/>
          <pc:sldMk cId="3399036861" sldId="270"/>
        </pc:sldMkLst>
      </pc:sldChg>
      <pc:sldChg chg="modSp mod modAnim">
        <pc:chgData name="Julie Roy" userId="ac67cb7d-013d-4256-9b65-afc4bdc778e5" providerId="ADAL" clId="{41DA203F-7EE4-47EB-95E2-1E2A04295F6C}" dt="2023-08-18T16:56:40.244" v="17" actId="1076"/>
        <pc:sldMkLst>
          <pc:docMk/>
          <pc:sldMk cId="778709412" sldId="278"/>
        </pc:sldMkLst>
        <pc:spChg chg="mod">
          <ac:chgData name="Julie Roy" userId="ac67cb7d-013d-4256-9b65-afc4bdc778e5" providerId="ADAL" clId="{41DA203F-7EE4-47EB-95E2-1E2A04295F6C}" dt="2023-08-18T16:56:40.244" v="17" actId="1076"/>
          <ac:spMkLst>
            <pc:docMk/>
            <pc:sldMk cId="778709412" sldId="278"/>
            <ac:spMk id="7" creationId="{CFDB277E-D8D3-174C-A2A4-51C422192130}"/>
          </ac:spMkLst>
        </pc:spChg>
      </pc:sldChg>
      <pc:sldChg chg="modSp mod">
        <pc:chgData name="Julie Roy" userId="ac67cb7d-013d-4256-9b65-afc4bdc778e5" providerId="ADAL" clId="{41DA203F-7EE4-47EB-95E2-1E2A04295F6C}" dt="2023-08-18T16:57:05.448" v="19" actId="1076"/>
        <pc:sldMkLst>
          <pc:docMk/>
          <pc:sldMk cId="564918557" sldId="314"/>
        </pc:sldMkLst>
        <pc:spChg chg="mod">
          <ac:chgData name="Julie Roy" userId="ac67cb7d-013d-4256-9b65-afc4bdc778e5" providerId="ADAL" clId="{41DA203F-7EE4-47EB-95E2-1E2A04295F6C}" dt="2023-08-18T16:57:05.448" v="19" actId="1076"/>
          <ac:spMkLst>
            <pc:docMk/>
            <pc:sldMk cId="564918557" sldId="314"/>
            <ac:spMk id="2" creationId="{BD7865F4-096C-7DF5-205E-113D5C770FFA}"/>
          </ac:spMkLst>
        </pc:spChg>
        <pc:spChg chg="mod">
          <ac:chgData name="Julie Roy" userId="ac67cb7d-013d-4256-9b65-afc4bdc778e5" providerId="ADAL" clId="{41DA203F-7EE4-47EB-95E2-1E2A04295F6C}" dt="2023-08-18T16:56:55.549" v="18" actId="1076"/>
          <ac:spMkLst>
            <pc:docMk/>
            <pc:sldMk cId="564918557" sldId="314"/>
            <ac:spMk id="8" creationId="{8E11948C-1DB9-7A43-90A9-5F6A0A727D89}"/>
          </ac:spMkLst>
        </pc:spChg>
        <pc:picChg chg="mod">
          <ac:chgData name="Julie Roy" userId="ac67cb7d-013d-4256-9b65-afc4bdc778e5" providerId="ADAL" clId="{41DA203F-7EE4-47EB-95E2-1E2A04295F6C}" dt="2023-08-18T16:56:55.549" v="18" actId="1076"/>
          <ac:picMkLst>
            <pc:docMk/>
            <pc:sldMk cId="564918557" sldId="314"/>
            <ac:picMk id="7" creationId="{14686352-D7C1-74C8-0773-D9D5864C1848}"/>
          </ac:picMkLst>
        </pc:picChg>
      </pc:sldChg>
    </pc:docChg>
  </pc:docChgLst>
  <pc:docChgLst>
    <pc:chgData name="Chelsea Eugster" userId="S::chelseae@recastsoftware.com::24601d3b-84e9-4df6-8302-6376a394f06d" providerId="AD" clId="Web-{4D887152-ACE9-A269-8F70-0B7FC8FC7D23}"/>
    <pc:docChg chg="modSld">
      <pc:chgData name="Chelsea Eugster" userId="S::chelseae@recastsoftware.com::24601d3b-84e9-4df6-8302-6376a394f06d" providerId="AD" clId="Web-{4D887152-ACE9-A269-8F70-0B7FC8FC7D23}" dt="2023-08-18T17:28:52.424" v="23" actId="20577"/>
      <pc:docMkLst>
        <pc:docMk/>
      </pc:docMkLst>
      <pc:sldChg chg="modSp">
        <pc:chgData name="Chelsea Eugster" userId="S::chelseae@recastsoftware.com::24601d3b-84e9-4df6-8302-6376a394f06d" providerId="AD" clId="Web-{4D887152-ACE9-A269-8F70-0B7FC8FC7D23}" dt="2023-08-18T17:28:52.424" v="23" actId="20577"/>
        <pc:sldMkLst>
          <pc:docMk/>
          <pc:sldMk cId="543947390" sldId="332"/>
        </pc:sldMkLst>
        <pc:spChg chg="mod">
          <ac:chgData name="Chelsea Eugster" userId="S::chelseae@recastsoftware.com::24601d3b-84e9-4df6-8302-6376a394f06d" providerId="AD" clId="Web-{4D887152-ACE9-A269-8F70-0B7FC8FC7D23}" dt="2023-08-18T17:28:52.424" v="23" actId="20577"/>
          <ac:spMkLst>
            <pc:docMk/>
            <pc:sldMk cId="543947390" sldId="332"/>
            <ac:spMk id="3" creationId="{C3D19216-28B0-2993-907F-1DC0EF26733D}"/>
          </ac:spMkLst>
        </pc:spChg>
      </pc:sldChg>
      <pc:sldChg chg="modSp">
        <pc:chgData name="Chelsea Eugster" userId="S::chelseae@recastsoftware.com::24601d3b-84e9-4df6-8302-6376a394f06d" providerId="AD" clId="Web-{4D887152-ACE9-A269-8F70-0B7FC8FC7D23}" dt="2023-08-18T17:28:36.877" v="6" actId="20577"/>
        <pc:sldMkLst>
          <pc:docMk/>
          <pc:sldMk cId="1127925540" sldId="333"/>
        </pc:sldMkLst>
        <pc:spChg chg="mod">
          <ac:chgData name="Chelsea Eugster" userId="S::chelseae@recastsoftware.com::24601d3b-84e9-4df6-8302-6376a394f06d" providerId="AD" clId="Web-{4D887152-ACE9-A269-8F70-0B7FC8FC7D23}" dt="2023-08-18T17:28:36.877" v="6" actId="20577"/>
          <ac:spMkLst>
            <pc:docMk/>
            <pc:sldMk cId="1127925540" sldId="333"/>
            <ac:spMk id="3" creationId="{89E4F289-6E63-1D54-5DC8-D61CB375E7A8}"/>
          </ac:spMkLst>
        </pc:spChg>
      </pc:sldChg>
      <pc:sldChg chg="modSp">
        <pc:chgData name="Chelsea Eugster" userId="S::chelseae@recastsoftware.com::24601d3b-84e9-4df6-8302-6376a394f06d" providerId="AD" clId="Web-{4D887152-ACE9-A269-8F70-0B7FC8FC7D23}" dt="2023-08-18T17:28:42.658" v="8" actId="20577"/>
        <pc:sldMkLst>
          <pc:docMk/>
          <pc:sldMk cId="2374308405" sldId="334"/>
        </pc:sldMkLst>
        <pc:spChg chg="mod">
          <ac:chgData name="Chelsea Eugster" userId="S::chelseae@recastsoftware.com::24601d3b-84e9-4df6-8302-6376a394f06d" providerId="AD" clId="Web-{4D887152-ACE9-A269-8F70-0B7FC8FC7D23}" dt="2023-08-18T17:28:42.658" v="8" actId="20577"/>
          <ac:spMkLst>
            <pc:docMk/>
            <pc:sldMk cId="2374308405" sldId="334"/>
            <ac:spMk id="3" creationId="{577ED3FD-D7E5-6488-847A-669C4764AF6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87E8C-D20E-4FB6-BB90-F8AB7F6AABD2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655A9-FE77-4BB0-A54E-C37FE9D7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42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sz="1800">
                <a:solidFill>
                  <a:srgbClr val="000000"/>
                </a:solidFill>
                <a:latin typeface="Calibri"/>
                <a:cs typeface="Calibri"/>
              </a:rPr>
              <a:t>___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5E3A0D-3ED4-47D1-855A-134D42343854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52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62%- Service Now / </a:t>
            </a:r>
            <a:r>
              <a:rPr lang="en-US" err="1"/>
              <a:t>Ponemon</a:t>
            </a:r>
            <a:r>
              <a:rPr lang="en-US"/>
              <a:t> - https://www.servicenow.com/lpayr/ponemon-vulnerability-survey.html</a:t>
            </a:r>
          </a:p>
          <a:p>
            <a:r>
              <a:rPr lang="en-US"/>
              <a:t>56% - Beyond Trust- https://www.beyondtrust.com/press/beyondtrust-finds-56-percent-of-critical-microsoft-vulnerabilities-can-be-mitigated-by-removing-admin-rights</a:t>
            </a:r>
          </a:p>
          <a:p>
            <a:r>
              <a:rPr lang="en-US"/>
              <a:t>60%- Dark Reading - https://www.darkreading.com/vulnerabilities-threats/unpatched-vulnerabilities-the-source-of-most-data-breaches</a:t>
            </a:r>
          </a:p>
          <a:p>
            <a:r>
              <a:rPr lang="en-US"/>
              <a:t>33%- Manage </a:t>
            </a:r>
            <a:r>
              <a:rPr lang="en-US" err="1"/>
              <a:t>Enginge</a:t>
            </a:r>
            <a:r>
              <a:rPr lang="en-US"/>
              <a:t>- https://www.manageengine.com/products/desktop-central/endpoint-security-features.html 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45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4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198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38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endParaRPr lang="en-US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78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655A9-FE77-4BB0-A54E-C37FE9D7930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2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0" y="427512"/>
            <a:ext cx="18288000" cy="9884427"/>
          </a:xfrm>
          <a:prstGeom prst="rect">
            <a:avLst/>
          </a:prstGeom>
        </p:spPr>
      </p:pic>
      <p:pic>
        <p:nvPicPr>
          <p:cNvPr id="3" name="Picture 15" descr="Recast Logo White_Stacked.pdf">
            <a:extLst>
              <a:ext uri="{FF2B5EF4-FFF2-40B4-BE49-F238E27FC236}">
                <a16:creationId xmlns:a16="http://schemas.microsoft.com/office/drawing/2014/main" id="{D15876EF-3D8B-E743-96D2-5F97D0522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6" y="791244"/>
            <a:ext cx="3672957" cy="197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185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A1E834-1638-4F44-97CC-32F488634F0F}"/>
              </a:ext>
            </a:extLst>
          </p:cNvPr>
          <p:cNvSpPr txBox="1">
            <a:spLocks/>
          </p:cNvSpPr>
          <p:nvPr userDrawn="1"/>
        </p:nvSpPr>
        <p:spPr>
          <a:xfrm>
            <a:off x="9686925" y="7150895"/>
            <a:ext cx="3086100" cy="410766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23F48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DAE2DE-EA35-4DDA-9F40-00BBE6991B75}" type="slidenum">
              <a:rPr lang="en-PH" sz="1800" smtClean="0">
                <a:solidFill>
                  <a:schemeClr val="bg1"/>
                </a:solidFill>
              </a:rPr>
              <a:pPr/>
              <a:t>‹#›</a:t>
            </a:fld>
            <a:endParaRPr lang="en-PH" sz="1800">
              <a:solidFill>
                <a:schemeClr val="bg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F04C95E-C8EA-0744-9CB5-4AD07542A5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9" r="25789"/>
          <a:stretch/>
        </p:blipFill>
        <p:spPr>
          <a:xfrm>
            <a:off x="9956870" y="-1"/>
            <a:ext cx="7470366" cy="102851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9492B5-A682-9C4F-A144-7CEA2521492C}"/>
              </a:ext>
            </a:extLst>
          </p:cNvPr>
          <p:cNvSpPr/>
          <p:nvPr userDrawn="1"/>
        </p:nvSpPr>
        <p:spPr>
          <a:xfrm>
            <a:off x="17427236" y="-1"/>
            <a:ext cx="860765" cy="10309937"/>
          </a:xfrm>
          <a:prstGeom prst="rect">
            <a:avLst/>
          </a:prstGeom>
          <a:solidFill>
            <a:srgbClr val="31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A5E238-8C12-C14C-8A2D-642FFC42B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4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0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8598E6-C6D1-814C-93DF-3F0BE1A521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29" b="30329"/>
          <a:stretch/>
        </p:blipFill>
        <p:spPr>
          <a:xfrm>
            <a:off x="4949772" y="0"/>
            <a:ext cx="13338228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4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0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4783B-3376-A74D-ACD9-2AB3763BEC96}"/>
              </a:ext>
            </a:extLst>
          </p:cNvPr>
          <p:cNvSpPr/>
          <p:nvPr userDrawn="1"/>
        </p:nvSpPr>
        <p:spPr>
          <a:xfrm>
            <a:off x="1" y="0"/>
            <a:ext cx="7500938" cy="10287000"/>
          </a:xfrm>
          <a:prstGeom prst="rect">
            <a:avLst/>
          </a:prstGeom>
          <a:solidFill>
            <a:srgbClr val="313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571613-D56B-2248-857A-9CE3723B2DDB}"/>
              </a:ext>
            </a:extLst>
          </p:cNvPr>
          <p:cNvSpPr/>
          <p:nvPr userDrawn="1"/>
        </p:nvSpPr>
        <p:spPr>
          <a:xfrm>
            <a:off x="17402582" y="-21432"/>
            <a:ext cx="885419" cy="10329864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520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E384-5C41-A04C-8686-C534A8A99D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-1" y="-42864"/>
            <a:ext cx="7500938" cy="1036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4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143016" y="543295"/>
            <a:ext cx="18082638" cy="974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0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8598E6-C6D1-814C-93DF-3F0BE1A521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29" b="30329"/>
          <a:stretch/>
        </p:blipFill>
        <p:spPr>
          <a:xfrm>
            <a:off x="4949772" y="0"/>
            <a:ext cx="13338228" cy="10287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9391366-8540-6541-8A23-C6DED4AFC398}"/>
              </a:ext>
            </a:extLst>
          </p:cNvPr>
          <p:cNvSpPr/>
          <p:nvPr userDrawn="1"/>
        </p:nvSpPr>
        <p:spPr>
          <a:xfrm>
            <a:off x="0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88293D-54DE-784C-8589-288C1CD108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4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929681-1E70-C749-B401-19A7DF448185}"/>
              </a:ext>
            </a:extLst>
          </p:cNvPr>
          <p:cNvSpPr/>
          <p:nvPr userDrawn="1"/>
        </p:nvSpPr>
        <p:spPr>
          <a:xfrm>
            <a:off x="0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A1E834-1638-4F44-97CC-32F488634F0F}"/>
              </a:ext>
            </a:extLst>
          </p:cNvPr>
          <p:cNvSpPr txBox="1">
            <a:spLocks/>
          </p:cNvSpPr>
          <p:nvPr userDrawn="1"/>
        </p:nvSpPr>
        <p:spPr>
          <a:xfrm>
            <a:off x="9686925" y="7150895"/>
            <a:ext cx="3086100" cy="410766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23F48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DAE2DE-EA35-4DDA-9F40-00BBE6991B75}" type="slidenum">
              <a:rPr lang="en-PH" sz="1800" smtClean="0">
                <a:solidFill>
                  <a:schemeClr val="bg1"/>
                </a:solidFill>
              </a:rPr>
              <a:pPr/>
              <a:t>‹#›</a:t>
            </a:fld>
            <a:endParaRPr lang="en-PH" sz="1800">
              <a:solidFill>
                <a:schemeClr val="bg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F04C95E-C8EA-0744-9CB5-4AD07542A5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9" r="25789"/>
          <a:stretch/>
        </p:blipFill>
        <p:spPr>
          <a:xfrm>
            <a:off x="9956870" y="-1"/>
            <a:ext cx="7470366" cy="102851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9492B5-A682-9C4F-A144-7CEA2521492C}"/>
              </a:ext>
            </a:extLst>
          </p:cNvPr>
          <p:cNvSpPr/>
          <p:nvPr userDrawn="1"/>
        </p:nvSpPr>
        <p:spPr>
          <a:xfrm>
            <a:off x="17427236" y="-1"/>
            <a:ext cx="860765" cy="10309937"/>
          </a:xfrm>
          <a:prstGeom prst="rect">
            <a:avLst/>
          </a:prstGeom>
          <a:solidFill>
            <a:srgbClr val="31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A5E238-8C12-C14C-8A2D-642FFC42B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0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8598E6-C6D1-814C-93DF-3F0BE1A521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29" b="30329"/>
          <a:stretch/>
        </p:blipFill>
        <p:spPr>
          <a:xfrm>
            <a:off x="4949772" y="0"/>
            <a:ext cx="13338228" cy="10287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88293D-54DE-784C-8589-288C1CD108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4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A1E834-1638-4F44-97CC-32F488634F0F}"/>
              </a:ext>
            </a:extLst>
          </p:cNvPr>
          <p:cNvSpPr txBox="1">
            <a:spLocks/>
          </p:cNvSpPr>
          <p:nvPr userDrawn="1"/>
        </p:nvSpPr>
        <p:spPr>
          <a:xfrm>
            <a:off x="9686925" y="7150895"/>
            <a:ext cx="3086100" cy="410766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23F48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DAE2DE-EA35-4DDA-9F40-00BBE6991B75}" type="slidenum">
              <a:rPr lang="en-PH" sz="1800" smtClean="0">
                <a:solidFill>
                  <a:schemeClr val="bg1"/>
                </a:solidFill>
              </a:rPr>
              <a:pPr/>
              <a:t>‹#›</a:t>
            </a:fld>
            <a:endParaRPr lang="en-PH" sz="1800">
              <a:solidFill>
                <a:schemeClr val="bg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F04C95E-C8EA-0744-9CB5-4AD07542A5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9" r="25789"/>
          <a:stretch/>
        </p:blipFill>
        <p:spPr>
          <a:xfrm>
            <a:off x="9956870" y="-1"/>
            <a:ext cx="7470366" cy="102851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9492B5-A682-9C4F-A144-7CEA2521492C}"/>
              </a:ext>
            </a:extLst>
          </p:cNvPr>
          <p:cNvSpPr/>
          <p:nvPr userDrawn="1"/>
        </p:nvSpPr>
        <p:spPr>
          <a:xfrm>
            <a:off x="17427236" y="-1"/>
            <a:ext cx="860765" cy="10309937"/>
          </a:xfrm>
          <a:prstGeom prst="rect">
            <a:avLst/>
          </a:prstGeom>
          <a:solidFill>
            <a:srgbClr val="31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A5E238-8C12-C14C-8A2D-642FFC42B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929681-1E70-C749-B401-19A7DF448185}"/>
              </a:ext>
            </a:extLst>
          </p:cNvPr>
          <p:cNvSpPr/>
          <p:nvPr userDrawn="1"/>
        </p:nvSpPr>
        <p:spPr>
          <a:xfrm>
            <a:off x="0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A1E834-1638-4F44-97CC-32F488634F0F}"/>
              </a:ext>
            </a:extLst>
          </p:cNvPr>
          <p:cNvSpPr txBox="1">
            <a:spLocks/>
          </p:cNvSpPr>
          <p:nvPr userDrawn="1"/>
        </p:nvSpPr>
        <p:spPr>
          <a:xfrm>
            <a:off x="9686925" y="7150895"/>
            <a:ext cx="3086100" cy="410766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23F48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DAE2DE-EA35-4DDA-9F40-00BBE6991B75}" type="slidenum">
              <a:rPr lang="en-PH" sz="1800" smtClean="0">
                <a:solidFill>
                  <a:schemeClr val="bg1"/>
                </a:solidFill>
              </a:rPr>
              <a:pPr/>
              <a:t>‹#›</a:t>
            </a:fld>
            <a:endParaRPr lang="en-PH" sz="1800">
              <a:solidFill>
                <a:schemeClr val="bg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F04C95E-C8EA-0744-9CB5-4AD07542A5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9" r="25789"/>
          <a:stretch/>
        </p:blipFill>
        <p:spPr>
          <a:xfrm>
            <a:off x="9956870" y="-1"/>
            <a:ext cx="7470366" cy="102851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9492B5-A682-9C4F-A144-7CEA2521492C}"/>
              </a:ext>
            </a:extLst>
          </p:cNvPr>
          <p:cNvSpPr/>
          <p:nvPr userDrawn="1"/>
        </p:nvSpPr>
        <p:spPr>
          <a:xfrm>
            <a:off x="17427236" y="-1"/>
            <a:ext cx="860765" cy="10309937"/>
          </a:xfrm>
          <a:prstGeom prst="rect">
            <a:avLst/>
          </a:prstGeom>
          <a:solidFill>
            <a:srgbClr val="31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A5E238-8C12-C14C-8A2D-642FFC42B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4783B-3376-A74D-ACD9-2AB3763BEC96}"/>
              </a:ext>
            </a:extLst>
          </p:cNvPr>
          <p:cNvSpPr/>
          <p:nvPr userDrawn="1"/>
        </p:nvSpPr>
        <p:spPr>
          <a:xfrm>
            <a:off x="1" y="0"/>
            <a:ext cx="7500938" cy="10287000"/>
          </a:xfrm>
          <a:prstGeom prst="rect">
            <a:avLst/>
          </a:prstGeom>
          <a:solidFill>
            <a:srgbClr val="313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571613-D56B-2248-857A-9CE3723B2DDB}"/>
              </a:ext>
            </a:extLst>
          </p:cNvPr>
          <p:cNvSpPr/>
          <p:nvPr userDrawn="1"/>
        </p:nvSpPr>
        <p:spPr>
          <a:xfrm>
            <a:off x="17402582" y="-21432"/>
            <a:ext cx="885419" cy="10329864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520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E384-5C41-A04C-8686-C534A8A99D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-1" y="-42864"/>
            <a:ext cx="7500938" cy="103635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95118CE-0532-0943-B538-81D44416A8A6}"/>
              </a:ext>
            </a:extLst>
          </p:cNvPr>
          <p:cNvSpPr/>
          <p:nvPr userDrawn="1"/>
        </p:nvSpPr>
        <p:spPr>
          <a:xfrm>
            <a:off x="0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1A4635-D720-484D-B24F-A000C218C5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2976" y="635360"/>
            <a:ext cx="3017951" cy="8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4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4783B-3376-A74D-ACD9-2AB3763BEC96}"/>
              </a:ext>
            </a:extLst>
          </p:cNvPr>
          <p:cNvSpPr/>
          <p:nvPr userDrawn="1"/>
        </p:nvSpPr>
        <p:spPr>
          <a:xfrm>
            <a:off x="1" y="0"/>
            <a:ext cx="7500938" cy="10287000"/>
          </a:xfrm>
          <a:prstGeom prst="rect">
            <a:avLst/>
          </a:prstGeom>
          <a:solidFill>
            <a:srgbClr val="313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571613-D56B-2248-857A-9CE3723B2DDB}"/>
              </a:ext>
            </a:extLst>
          </p:cNvPr>
          <p:cNvSpPr/>
          <p:nvPr userDrawn="1"/>
        </p:nvSpPr>
        <p:spPr>
          <a:xfrm>
            <a:off x="17402582" y="-21432"/>
            <a:ext cx="885419" cy="10329864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520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E384-5C41-A04C-8686-C534A8A99D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-1" y="-42864"/>
            <a:ext cx="7500938" cy="1036352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6D2D22C-03D5-7848-89E0-410E97353EAB}"/>
              </a:ext>
            </a:extLst>
          </p:cNvPr>
          <p:cNvSpPr/>
          <p:nvPr userDrawn="1"/>
        </p:nvSpPr>
        <p:spPr>
          <a:xfrm>
            <a:off x="0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AF74D0-6125-8345-A1D2-4AA1A9A9F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971" y="9086400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8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4783B-3376-A74D-ACD9-2AB3763BEC96}"/>
              </a:ext>
            </a:extLst>
          </p:cNvPr>
          <p:cNvSpPr/>
          <p:nvPr userDrawn="1"/>
        </p:nvSpPr>
        <p:spPr>
          <a:xfrm>
            <a:off x="1" y="0"/>
            <a:ext cx="7500938" cy="10287000"/>
          </a:xfrm>
          <a:prstGeom prst="rect">
            <a:avLst/>
          </a:prstGeom>
          <a:solidFill>
            <a:srgbClr val="313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571613-D56B-2248-857A-9CE3723B2DDB}"/>
              </a:ext>
            </a:extLst>
          </p:cNvPr>
          <p:cNvSpPr/>
          <p:nvPr userDrawn="1"/>
        </p:nvSpPr>
        <p:spPr>
          <a:xfrm>
            <a:off x="17402582" y="-21432"/>
            <a:ext cx="885419" cy="10329864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520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E384-5C41-A04C-8686-C534A8A99D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-1" y="-42864"/>
            <a:ext cx="7500938" cy="10363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1A4635-D720-484D-B24F-A000C218C5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2976" y="635360"/>
            <a:ext cx="3017951" cy="8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4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4783B-3376-A74D-ACD9-2AB3763BEC96}"/>
              </a:ext>
            </a:extLst>
          </p:cNvPr>
          <p:cNvSpPr/>
          <p:nvPr userDrawn="1"/>
        </p:nvSpPr>
        <p:spPr>
          <a:xfrm>
            <a:off x="1" y="0"/>
            <a:ext cx="7500938" cy="10287000"/>
          </a:xfrm>
          <a:prstGeom prst="rect">
            <a:avLst/>
          </a:prstGeom>
          <a:solidFill>
            <a:srgbClr val="313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571613-D56B-2248-857A-9CE3723B2DDB}"/>
              </a:ext>
            </a:extLst>
          </p:cNvPr>
          <p:cNvSpPr/>
          <p:nvPr userDrawn="1"/>
        </p:nvSpPr>
        <p:spPr>
          <a:xfrm>
            <a:off x="17402582" y="-21432"/>
            <a:ext cx="885419" cy="10329864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520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E384-5C41-A04C-8686-C534A8A99D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-1" y="-42864"/>
            <a:ext cx="7500938" cy="103635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AF74D0-6125-8345-A1D2-4AA1A9A9F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971" y="9086400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8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70225B1-07BF-1F48-98D1-977D1AB269D9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659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70225B1-07BF-1F48-98D1-977D1AB269D9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D27A6-7C1F-C44D-9738-C796EE4198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AD27A6-7C1F-C44D-9738-C796EE4198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8370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BE5638-933F-7544-B911-8C126EFD896E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CFFC88-8B59-9B4D-871E-29E99BB561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664" y="675084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3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335D13E-85C3-5749-8EBF-C9E202417F6E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652B3E-AD1F-4044-B2EA-5479E73FAF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971" y="9086400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-55794" y="427512"/>
            <a:ext cx="18343794" cy="9884427"/>
          </a:xfrm>
          <a:prstGeom prst="rect">
            <a:avLst/>
          </a:prstGeom>
        </p:spPr>
      </p:pic>
      <p:pic>
        <p:nvPicPr>
          <p:cNvPr id="3" name="Picture 15" descr="Recast Logo White_Stacked.pdf">
            <a:extLst>
              <a:ext uri="{FF2B5EF4-FFF2-40B4-BE49-F238E27FC236}">
                <a16:creationId xmlns:a16="http://schemas.microsoft.com/office/drawing/2014/main" id="{D15876EF-3D8B-E743-96D2-5F97D0522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6" y="791244"/>
            <a:ext cx="3672957" cy="197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020A19-351F-3849-A9D9-B220F525B91E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54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-55794" y="427512"/>
            <a:ext cx="18343794" cy="9884427"/>
          </a:xfrm>
          <a:prstGeom prst="rect">
            <a:avLst/>
          </a:prstGeom>
        </p:spPr>
      </p:pic>
      <p:pic>
        <p:nvPicPr>
          <p:cNvPr id="3" name="Picture 15" descr="Recast Logo White_Stacked.pdf">
            <a:extLst>
              <a:ext uri="{FF2B5EF4-FFF2-40B4-BE49-F238E27FC236}">
                <a16:creationId xmlns:a16="http://schemas.microsoft.com/office/drawing/2014/main" id="{D15876EF-3D8B-E743-96D2-5F97D0522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6" y="791244"/>
            <a:ext cx="3672957" cy="197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020A19-351F-3849-A9D9-B220F525B91E}"/>
              </a:ext>
            </a:extLst>
          </p:cNvPr>
          <p:cNvSpPr/>
          <p:nvPr userDrawn="1"/>
        </p:nvSpPr>
        <p:spPr>
          <a:xfrm>
            <a:off x="16707759" y="9906127"/>
            <a:ext cx="120417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2">
                    <a:lumMod val="50000"/>
                  </a:schemeClr>
                </a:solidFill>
                <a:latin typeface="Archia" panose="02000503000000020004" pitchFamily="2" charset="77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54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312589" cy="10287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652B3E-AD1F-4044-B2EA-5479E73FAF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971" y="9086400"/>
            <a:ext cx="2739510" cy="78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-55794" y="427512"/>
            <a:ext cx="18343794" cy="9884427"/>
          </a:xfrm>
          <a:prstGeom prst="rect">
            <a:avLst/>
          </a:prstGeom>
        </p:spPr>
      </p:pic>
      <p:pic>
        <p:nvPicPr>
          <p:cNvPr id="3" name="Picture 15" descr="Recast Logo White_Stacked.pdf">
            <a:extLst>
              <a:ext uri="{FF2B5EF4-FFF2-40B4-BE49-F238E27FC236}">
                <a16:creationId xmlns:a16="http://schemas.microsoft.com/office/drawing/2014/main" id="{D15876EF-3D8B-E743-96D2-5F97D0522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6" y="791244"/>
            <a:ext cx="3672957" cy="197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4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7A9EBE-6021-C441-8628-3EE2159A6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-55794" y="427512"/>
            <a:ext cx="18343794" cy="9884427"/>
          </a:xfrm>
          <a:prstGeom prst="rect">
            <a:avLst/>
          </a:prstGeom>
        </p:spPr>
      </p:pic>
      <p:pic>
        <p:nvPicPr>
          <p:cNvPr id="3" name="Picture 15" descr="Recast Logo White_Stacked.pdf">
            <a:extLst>
              <a:ext uri="{FF2B5EF4-FFF2-40B4-BE49-F238E27FC236}">
                <a16:creationId xmlns:a16="http://schemas.microsoft.com/office/drawing/2014/main" id="{D15876EF-3D8B-E743-96D2-5F97D0522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6" y="791244"/>
            <a:ext cx="3672957" cy="197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4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81FFAD-4BA3-B14B-8215-B02209A7A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6" r="9926"/>
          <a:stretch/>
        </p:blipFill>
        <p:spPr>
          <a:xfrm flipH="1">
            <a:off x="4975412" y="0"/>
            <a:ext cx="13312588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1" y="1063688"/>
            <a:ext cx="11264382" cy="2745680"/>
          </a:xfrm>
        </p:spPr>
        <p:txBody>
          <a:bodyPr anchor="b">
            <a:normAutofit/>
          </a:bodyPr>
          <a:lstStyle>
            <a:lvl1pPr algn="l">
              <a:defRPr sz="7200" b="1" i="0">
                <a:solidFill>
                  <a:schemeClr val="bg1"/>
                </a:solidFill>
                <a:latin typeface="Archia Bold" panose="02000503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1" y="4191457"/>
            <a:ext cx="11264382" cy="1904086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C5B583-DEB0-452D-87F1-D119B647D06C}" type="datetime1">
              <a:rPr lang="en-PH" smtClean="0"/>
              <a:pPr/>
              <a:t>18/08/2023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E28818F-6922-CE48-9C5A-F5F3F27992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831436" y="5544389"/>
            <a:ext cx="2456564" cy="2420630"/>
          </a:xfrm>
          <a:custGeom>
            <a:avLst/>
            <a:gdLst>
              <a:gd name="connsiteX0" fmla="*/ 352371 w 1228282"/>
              <a:gd name="connsiteY0" fmla="*/ 0 h 1210315"/>
              <a:gd name="connsiteX1" fmla="*/ 1051594 w 1228282"/>
              <a:gd name="connsiteY1" fmla="*/ 0 h 1210315"/>
              <a:gd name="connsiteX2" fmla="*/ 1228282 w 1228282"/>
              <a:gd name="connsiteY2" fmla="*/ 303442 h 1210315"/>
              <a:gd name="connsiteX3" fmla="*/ 1228282 w 1228282"/>
              <a:gd name="connsiteY3" fmla="*/ 906874 h 1210315"/>
              <a:gd name="connsiteX4" fmla="*/ 1051594 w 1228282"/>
              <a:gd name="connsiteY4" fmla="*/ 1210315 h 1210315"/>
              <a:gd name="connsiteX5" fmla="*/ 352371 w 1228282"/>
              <a:gd name="connsiteY5" fmla="*/ 1210315 h 1210315"/>
              <a:gd name="connsiteX6" fmla="*/ 0 w 1228282"/>
              <a:gd name="connsiteY6" fmla="*/ 605158 h 1210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282" h="1210315">
                <a:moveTo>
                  <a:pt x="352371" y="0"/>
                </a:moveTo>
                <a:lnTo>
                  <a:pt x="1051594" y="0"/>
                </a:lnTo>
                <a:lnTo>
                  <a:pt x="1228282" y="303442"/>
                </a:lnTo>
                <a:lnTo>
                  <a:pt x="1228282" y="906874"/>
                </a:lnTo>
                <a:lnTo>
                  <a:pt x="1051594" y="1210315"/>
                </a:lnTo>
                <a:lnTo>
                  <a:pt x="352371" y="1210315"/>
                </a:lnTo>
                <a:lnTo>
                  <a:pt x="0" y="605158"/>
                </a:lnTo>
                <a:close/>
              </a:path>
            </a:pathLst>
          </a:custGeom>
          <a:solidFill>
            <a:srgbClr val="C4C7C7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CFC2E33-CD04-4F4B-A6F2-08115D73954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6135" y="4191001"/>
            <a:ext cx="2827866" cy="2422526"/>
          </a:xfrm>
          <a:prstGeom prst="hexagon">
            <a:avLst>
              <a:gd name="adj" fmla="val 29194"/>
              <a:gd name="vf" fmla="val 11547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8C9A9577-2D7F-C747-9FEB-963E7BB57A2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546667" y="6781801"/>
            <a:ext cx="2827866" cy="2422526"/>
          </a:xfrm>
          <a:prstGeom prst="hexagon">
            <a:avLst>
              <a:gd name="adj" fmla="val 29194"/>
              <a:gd name="vf" fmla="val 11547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702497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A">
    <p:bg>
      <p:bgPr>
        <a:solidFill>
          <a:srgbClr val="DFE4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F2DC797-4D8D-A241-828E-EF5B67BE04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12588" cy="10287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 b="1" i="0">
                <a:solidFill>
                  <a:schemeClr val="tx1"/>
                </a:solidFill>
                <a:latin typeface="Archia Bold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08865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A15D91-E07E-CA49-BAEC-F76A5A81F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12588" cy="10287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 b="1" i="0">
                <a:solidFill>
                  <a:schemeClr val="bg1"/>
                </a:solidFill>
                <a:latin typeface="Archia Bold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419717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23146B-2971-C04E-A1CB-16079DC17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12588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E692CB-EE13-8240-8364-BFDF16FE9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F954B8-CF57-F34C-8123-0D1DD6FDC4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346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EFC3E4A-AEAC-064F-B765-66AE6DED96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4897820" y="3067935"/>
            <a:ext cx="13390180" cy="72152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E692CB-EE13-8240-8364-BFDF16FE9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41C315-40A8-4942-80E1-3F18B83C0C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049" y="9432133"/>
            <a:ext cx="2637174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019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1F34D0-60C6-4913-AEDE-B102DFA1DE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34577" y="0"/>
            <a:ext cx="7471682" cy="10287000"/>
          </a:xfrm>
          <a:solidFill>
            <a:srgbClr val="DFE4E0"/>
          </a:solidFill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</a:lstStyle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C0AA24-D446-45C8-A08B-A25B78A3843F}"/>
              </a:ext>
            </a:extLst>
          </p:cNvPr>
          <p:cNvSpPr/>
          <p:nvPr userDrawn="1"/>
        </p:nvSpPr>
        <p:spPr>
          <a:xfrm>
            <a:off x="17406258" y="1"/>
            <a:ext cx="881744" cy="10286998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1A6267-3D3C-4DA6-A562-AC8E4BFAD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7772400" cy="1988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63118B-D944-114D-B8E5-CA7176957F0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257300" y="4876799"/>
            <a:ext cx="7772400" cy="4388646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572F1C8-9DB9-3747-B6A0-0722F44690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E682B1-0223-9F4D-A882-0834734E5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EF78CA-68FE-804B-8F9B-ADB796BCAE8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257300" y="2858817"/>
            <a:ext cx="7772400" cy="1219198"/>
          </a:xfrm>
        </p:spPr>
        <p:txBody>
          <a:bodyPr>
            <a:normAutofit/>
          </a:bodyPr>
          <a:lstStyle>
            <a:lvl1pPr marL="0" indent="0">
              <a:buFont typeface="Apple Symbols" panose="02000000000000000000" pitchFamily="2" charset="-79"/>
              <a:buNone/>
              <a:defRPr sz="32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49379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C0AA24-D446-45C8-A08B-A25B78A3843F}"/>
              </a:ext>
            </a:extLst>
          </p:cNvPr>
          <p:cNvSpPr/>
          <p:nvPr userDrawn="1"/>
        </p:nvSpPr>
        <p:spPr>
          <a:xfrm>
            <a:off x="17406258" y="1"/>
            <a:ext cx="881744" cy="10286998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1A6267-3D3C-4DA6-A562-AC8E4BFAD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7772400" cy="198834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E682B1-0223-9F4D-A882-0834734E5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049" y="9432133"/>
            <a:ext cx="2637174" cy="752474"/>
          </a:xfrm>
          <a:prstGeom prst="rect">
            <a:avLst/>
          </a:prstGeom>
        </p:spPr>
      </p:pic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16B409FF-03A8-944A-A9A3-CC848C88DC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125774" y="2738438"/>
            <a:ext cx="7280484" cy="6236920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A61041E-C842-CF48-910D-F0F21EFC7787}"/>
              </a:ext>
            </a:extLst>
          </p:cNvPr>
          <p:cNvSpPr/>
          <p:nvPr userDrawn="1"/>
        </p:nvSpPr>
        <p:spPr>
          <a:xfrm>
            <a:off x="10595049" y="0"/>
            <a:ext cx="6341938" cy="2343408"/>
          </a:xfrm>
          <a:custGeom>
            <a:avLst/>
            <a:gdLst>
              <a:gd name="connsiteX0" fmla="*/ 0 w 3170969"/>
              <a:gd name="connsiteY0" fmla="*/ 0 h 1171704"/>
              <a:gd name="connsiteX1" fmla="*/ 3170969 w 3170969"/>
              <a:gd name="connsiteY1" fmla="*/ 0 h 1171704"/>
              <a:gd name="connsiteX2" fmla="*/ 2496043 w 3170969"/>
              <a:gd name="connsiteY2" fmla="*/ 1171704 h 1171704"/>
              <a:gd name="connsiteX3" fmla="*/ 674925 w 3170969"/>
              <a:gd name="connsiteY3" fmla="*/ 1171704 h 1171704"/>
              <a:gd name="connsiteX4" fmla="*/ 0 w 3170969"/>
              <a:gd name="connsiteY4" fmla="*/ 0 h 117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0969" h="1171704">
                <a:moveTo>
                  <a:pt x="0" y="0"/>
                </a:moveTo>
                <a:lnTo>
                  <a:pt x="3170969" y="0"/>
                </a:lnTo>
                <a:lnTo>
                  <a:pt x="2496043" y="1171704"/>
                </a:lnTo>
                <a:lnTo>
                  <a:pt x="674925" y="1171704"/>
                </a:lnTo>
                <a:lnTo>
                  <a:pt x="0" y="0"/>
                </a:lnTo>
                <a:close/>
              </a:path>
            </a:pathLst>
          </a:custGeom>
          <a:solidFill>
            <a:srgbClr val="474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720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06950713-9A00-214A-AB02-97B045EB2542}"/>
              </a:ext>
            </a:extLst>
          </p:cNvPr>
          <p:cNvSpPr/>
          <p:nvPr userDrawn="1"/>
        </p:nvSpPr>
        <p:spPr>
          <a:xfrm>
            <a:off x="16003303" y="0"/>
            <a:ext cx="2284698" cy="5577312"/>
          </a:xfrm>
          <a:custGeom>
            <a:avLst/>
            <a:gdLst>
              <a:gd name="connsiteX0" fmla="*/ 708175 w 1142349"/>
              <a:gd name="connsiteY0" fmla="*/ 0 h 2788656"/>
              <a:gd name="connsiteX1" fmla="*/ 1142349 w 1142349"/>
              <a:gd name="connsiteY1" fmla="*/ 0 h 2788656"/>
              <a:gd name="connsiteX2" fmla="*/ 1142349 w 1142349"/>
              <a:gd name="connsiteY2" fmla="*/ 2788656 h 2788656"/>
              <a:gd name="connsiteX3" fmla="*/ 898148 w 1142349"/>
              <a:gd name="connsiteY3" fmla="*/ 2788656 h 2788656"/>
              <a:gd name="connsiteX4" fmla="*/ 0 w 1142349"/>
              <a:gd name="connsiteY4" fmla="*/ 1229427 h 2788656"/>
              <a:gd name="connsiteX5" fmla="*/ 708175 w 1142349"/>
              <a:gd name="connsiteY5" fmla="*/ 0 h 278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349" h="2788656">
                <a:moveTo>
                  <a:pt x="708175" y="0"/>
                </a:moveTo>
                <a:lnTo>
                  <a:pt x="1142349" y="0"/>
                </a:lnTo>
                <a:lnTo>
                  <a:pt x="1142349" y="2788656"/>
                </a:lnTo>
                <a:lnTo>
                  <a:pt x="898148" y="2788656"/>
                </a:lnTo>
                <a:lnTo>
                  <a:pt x="0" y="1229427"/>
                </a:lnTo>
                <a:lnTo>
                  <a:pt x="708175" y="0"/>
                </a:lnTo>
                <a:close/>
              </a:path>
            </a:pathLst>
          </a:custGeom>
          <a:solidFill>
            <a:srgbClr val="192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720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024785BD-9D92-CA4F-BD5D-9AEFC7350179}"/>
              </a:ext>
            </a:extLst>
          </p:cNvPr>
          <p:cNvSpPr/>
          <p:nvPr userDrawn="1"/>
        </p:nvSpPr>
        <p:spPr>
          <a:xfrm>
            <a:off x="16003303" y="6026949"/>
            <a:ext cx="2284698" cy="4260054"/>
          </a:xfrm>
          <a:custGeom>
            <a:avLst/>
            <a:gdLst>
              <a:gd name="connsiteX0" fmla="*/ 898148 w 1142349"/>
              <a:gd name="connsiteY0" fmla="*/ 0 h 2130027"/>
              <a:gd name="connsiteX1" fmla="*/ 1142349 w 1142349"/>
              <a:gd name="connsiteY1" fmla="*/ 0 h 2130027"/>
              <a:gd name="connsiteX2" fmla="*/ 1142349 w 1142349"/>
              <a:gd name="connsiteY2" fmla="*/ 2130027 h 2130027"/>
              <a:gd name="connsiteX3" fmla="*/ 328792 w 1142349"/>
              <a:gd name="connsiteY3" fmla="*/ 2130027 h 2130027"/>
              <a:gd name="connsiteX4" fmla="*/ 0 w 1142349"/>
              <a:gd name="connsiteY4" fmla="*/ 1559229 h 2130027"/>
              <a:gd name="connsiteX5" fmla="*/ 898148 w 1142349"/>
              <a:gd name="connsiteY5" fmla="*/ 0 h 213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2349" h="2130027">
                <a:moveTo>
                  <a:pt x="898148" y="0"/>
                </a:moveTo>
                <a:lnTo>
                  <a:pt x="1142349" y="0"/>
                </a:lnTo>
                <a:lnTo>
                  <a:pt x="1142349" y="2130027"/>
                </a:lnTo>
                <a:lnTo>
                  <a:pt x="328792" y="2130027"/>
                </a:lnTo>
                <a:lnTo>
                  <a:pt x="0" y="1559229"/>
                </a:lnTo>
                <a:lnTo>
                  <a:pt x="898148" y="0"/>
                </a:lnTo>
                <a:close/>
              </a:path>
            </a:pathLst>
          </a:custGeom>
          <a:solidFill>
            <a:srgbClr val="192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720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572F1C8-9DB9-3747-B6A0-0722F44690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76972F4-F257-5D4B-8F0B-C3D20ED9B86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257300" y="4876799"/>
            <a:ext cx="7772400" cy="4388646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10287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17145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24003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30861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AFCC476-7DA1-0641-854C-4829C0D5B29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257300" y="2858817"/>
            <a:ext cx="7772400" cy="1219198"/>
          </a:xfrm>
        </p:spPr>
        <p:txBody>
          <a:bodyPr>
            <a:normAutofit/>
          </a:bodyPr>
          <a:lstStyle>
            <a:lvl1pPr marL="0" indent="0">
              <a:buFont typeface="Apple Symbols" panose="02000000000000000000" pitchFamily="2" charset="-79"/>
              <a:buNone/>
              <a:defRPr sz="3200" b="0" i="0">
                <a:solidFill>
                  <a:schemeClr val="bg1"/>
                </a:solidFill>
                <a:latin typeface="Archia Medium" panose="02000503000000020004" pitchFamily="2" charset="77"/>
              </a:defRPr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6663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9E016C-44AF-4DE2-9A3C-48FB74E0FE4E}"/>
              </a:ext>
            </a:extLst>
          </p:cNvPr>
          <p:cNvSpPr/>
          <p:nvPr userDrawn="1"/>
        </p:nvSpPr>
        <p:spPr>
          <a:xfrm>
            <a:off x="0" y="2"/>
            <a:ext cx="18288000" cy="2408052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720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E24064-1DF6-9D46-94DC-E688129169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9" r="44072" b="14012"/>
          <a:stretch/>
        </p:blipFill>
        <p:spPr>
          <a:xfrm>
            <a:off x="0" y="0"/>
            <a:ext cx="7445552" cy="241112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40529E-4089-4186-A05E-CCFE1DD75A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5584" y="7773873"/>
            <a:ext cx="5857720" cy="1416050"/>
          </a:xfrm>
        </p:spPr>
        <p:txBody>
          <a:bodyPr>
            <a:noAutofit/>
          </a:bodyPr>
          <a:lstStyle>
            <a:lvl1pPr>
              <a:buClr>
                <a:srgbClr val="323F48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323F48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rgbClr val="323F48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23F48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rgbClr val="323F48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F580E9B-D01D-4C1B-AEDD-28632DF53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0"/>
            <a:ext cx="15773400" cy="2408052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0F153C4-5BA1-435A-B705-3D3AA15F10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35582" y="7003629"/>
            <a:ext cx="5857720" cy="701066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D675D33-73F9-49D4-85AD-D37EDD05C6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75028" y="7773873"/>
            <a:ext cx="5857720" cy="1416050"/>
          </a:xfrm>
        </p:spPr>
        <p:txBody>
          <a:bodyPr>
            <a:noAutofit/>
          </a:bodyPr>
          <a:lstStyle>
            <a:lvl1pPr>
              <a:buClr>
                <a:srgbClr val="323F48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rgbClr val="323F48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rgbClr val="323F48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rgbClr val="323F48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rgbClr val="323F48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4AB755F-DA39-4592-9CF1-AF96CEDD82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975026" y="7003629"/>
            <a:ext cx="5857720" cy="701066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C054BB-E768-4E47-998E-2DCE57A32A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5581" y="3047802"/>
            <a:ext cx="5856750" cy="3716792"/>
          </a:xfr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93E4D29-956E-451D-83BB-23EB95E633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976151" y="3047802"/>
            <a:ext cx="5856750" cy="3716792"/>
          </a:xfr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BDF6FEF-D842-F946-A42D-05B512F618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9B74918-C163-C940-9F32-94550A95F5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117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EB3CB29-D14C-8241-86CA-4C6DD1BE78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12588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416844"/>
            <a:ext cx="5898356" cy="2400300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9"/>
            <a:ext cx="9258300" cy="7310438"/>
          </a:xfrm>
          <a:solidFill>
            <a:srgbClr val="DFE4E0"/>
          </a:solidFill>
        </p:spPr>
        <p:txBody>
          <a:bodyPr anchor="t">
            <a:normAutofit/>
          </a:bodyPr>
          <a:lstStyle>
            <a:lvl1pPr marL="0" indent="0">
              <a:buNone/>
              <a:defRPr sz="32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4188620"/>
            <a:ext cx="5898356" cy="742948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84838B-13B2-413E-817A-2C79E46090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57301" y="5137151"/>
            <a:ext cx="5899150" cy="365442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8634A-8BAA-1541-B3EA-0A1DE1B74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1E7BF7-47A8-C34F-B928-B1CCCAE2B0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702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26C004C7-8960-4E48-98DC-79E43A577D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33"/>
          <a:stretch/>
        </p:blipFill>
        <p:spPr>
          <a:xfrm>
            <a:off x="0" y="0"/>
            <a:ext cx="18288000" cy="104483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8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8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8BFCF2-42B8-8C47-8133-6A01C3F601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63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 Content A">
    <p:bg>
      <p:bgPr>
        <a:solidFill>
          <a:srgbClr val="F3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073E97-584A-8F45-94EF-D52BB24BD0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29" b="30329"/>
          <a:stretch/>
        </p:blipFill>
        <p:spPr>
          <a:xfrm>
            <a:off x="4897820" y="-28142"/>
            <a:ext cx="13390180" cy="10327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4905704" cy="6527008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1148" y="2738438"/>
            <a:ext cx="4905704" cy="6527008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8BFCF2-42B8-8C47-8133-6A01C3F601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F60CA5C-68FF-E64B-A171-1A440923B70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12124996" y="2738438"/>
            <a:ext cx="4905704" cy="6527008"/>
          </a:xfrm>
        </p:spPr>
        <p:txBody>
          <a:bodyPr/>
          <a:lstStyle>
            <a:lvl1pPr marL="342900" indent="-342900">
              <a:buFont typeface="Apple Symbols" panose="02000000000000000000" pitchFamily="2" charset="-79"/>
              <a:buChar char="⎯"/>
              <a:defRPr/>
            </a:lvl1pPr>
            <a:lvl2pPr marL="1028700" indent="-342900">
              <a:buFont typeface="Apple Symbols" panose="02000000000000000000" pitchFamily="2" charset="-79"/>
              <a:buChar char="⎯"/>
              <a:defRPr/>
            </a:lvl2pPr>
            <a:lvl3pPr marL="1714500" indent="-342900">
              <a:buFont typeface="Apple Symbols" panose="02000000000000000000" pitchFamily="2" charset="-79"/>
              <a:buChar char="⎯"/>
              <a:defRPr/>
            </a:lvl3pPr>
            <a:lvl4pPr marL="2400300" indent="-342900">
              <a:buFont typeface="Apple Symbols" panose="02000000000000000000" pitchFamily="2" charset="-79"/>
              <a:buChar char="⎯"/>
              <a:defRPr/>
            </a:lvl4pPr>
            <a:lvl5pPr marL="3086100" indent="-342900">
              <a:buFont typeface="Apple Symbols" panose="02000000000000000000" pitchFamily="2" charset="-79"/>
              <a:buChar char="⎯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0748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 Content B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E72CA7-E440-D346-8E15-E7D8941087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3"/>
          <a:stretch/>
        </p:blipFill>
        <p:spPr>
          <a:xfrm>
            <a:off x="4897820" y="3067935"/>
            <a:ext cx="13390180" cy="72152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4905704" cy="6527008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10287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17145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24003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30861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1148" y="2738438"/>
            <a:ext cx="4905704" cy="6527008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10287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17145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24003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30861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7309F0-C1B6-DE4C-8CA7-3347B1F35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bg1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F60CA5C-68FF-E64B-A171-1A440923B70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12124996" y="2738438"/>
            <a:ext cx="4905704" cy="6527008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1pPr>
            <a:lvl2pPr marL="10287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2pPr>
            <a:lvl3pPr marL="17145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3pPr>
            <a:lvl4pPr marL="24003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4pPr>
            <a:lvl5pPr marL="3086100" indent="-342900">
              <a:buClr>
                <a:schemeClr val="bg1"/>
              </a:buClr>
              <a:buFont typeface="Apple Symbols" panose="02000000000000000000" pitchFamily="2" charset="-79"/>
              <a:buChar char="⎯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89D4D2-9904-0244-B496-4C5E7DF781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049" y="9432133"/>
            <a:ext cx="2637174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00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C02E64-33CB-4314-B584-3BA58666D3A4}"/>
              </a:ext>
            </a:extLst>
          </p:cNvPr>
          <p:cNvSpPr/>
          <p:nvPr userDrawn="1"/>
        </p:nvSpPr>
        <p:spPr>
          <a:xfrm>
            <a:off x="0" y="2358632"/>
            <a:ext cx="18288000" cy="7928368"/>
          </a:xfrm>
          <a:prstGeom prst="rect">
            <a:avLst/>
          </a:prstGeom>
          <a:solidFill>
            <a:srgbClr val="DFE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7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0"/>
            <a:ext cx="15773400" cy="235863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18FF223B-AF36-438B-B791-18A3A296EE0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2929910" y="2805918"/>
            <a:ext cx="11700488" cy="6458720"/>
          </a:xfrm>
          <a:solidFill>
            <a:srgbClr val="C4C7C7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PH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166327D-B200-414F-89EE-28593A7019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501A07-F9E3-A94A-9207-6B696D6DAB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48" y="9432133"/>
            <a:ext cx="2637176" cy="7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781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6A8CCD1-6A88-4864-A24A-5FA073454750}"/>
              </a:ext>
            </a:extLst>
          </p:cNvPr>
          <p:cNvSpPr/>
          <p:nvPr userDrawn="1"/>
        </p:nvSpPr>
        <p:spPr>
          <a:xfrm>
            <a:off x="0" y="2358632"/>
            <a:ext cx="18288000" cy="7928368"/>
          </a:xfrm>
          <a:prstGeom prst="rect">
            <a:avLst/>
          </a:prstGeom>
          <a:solidFill>
            <a:srgbClr val="DFE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B9C84E-3958-EE49-8484-2650840DA0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8" r="31037" b="1"/>
          <a:stretch/>
        </p:blipFill>
        <p:spPr>
          <a:xfrm>
            <a:off x="0" y="2358632"/>
            <a:ext cx="13312588" cy="79283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0"/>
            <a:ext cx="15773400" cy="235863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4067B90-E212-400C-8304-C9D127906B7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374777" y="7907587"/>
            <a:ext cx="3879850" cy="1063626"/>
          </a:xfrm>
        </p:spPr>
        <p:txBody>
          <a:bodyPr/>
          <a:lstStyle>
            <a:lvl1pPr marL="0" indent="0">
              <a:buNone/>
              <a:defRPr/>
            </a:lvl1pPr>
            <a:lvl2pPr marL="685800" indent="0">
              <a:buNone/>
              <a:defRPr/>
            </a:lvl2pPr>
            <a:lvl3pPr marL="137160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C11823F-FAB8-4F67-ABEB-3D4146FC3C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74777" y="7035088"/>
            <a:ext cx="3879850" cy="82550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685800" indent="0">
              <a:buNone/>
              <a:defRPr b="0" i="0">
                <a:latin typeface="Archia Medium" panose="02000503000000020004" pitchFamily="2" charset="77"/>
              </a:defRPr>
            </a:lvl2pPr>
            <a:lvl3pPr marL="1371600" indent="0">
              <a:buNone/>
              <a:defRPr b="0" i="0">
                <a:latin typeface="Archia Medium" panose="02000503000000020004" pitchFamily="2" charset="77"/>
              </a:defRPr>
            </a:lvl3pPr>
            <a:lvl4pPr marL="2057400" indent="0">
              <a:buNone/>
              <a:defRPr b="0" i="0">
                <a:latin typeface="Archia Medium" panose="02000503000000020004" pitchFamily="2" charset="77"/>
              </a:defRPr>
            </a:lvl4pPr>
            <a:lvl5pPr marL="27432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5821B3B1-41C9-4DD4-A802-9513854F60C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202489" y="7907587"/>
            <a:ext cx="3879850" cy="1063626"/>
          </a:xfrm>
        </p:spPr>
        <p:txBody>
          <a:bodyPr/>
          <a:lstStyle>
            <a:lvl1pPr marL="0" indent="0">
              <a:buNone/>
              <a:defRPr/>
            </a:lvl1pPr>
            <a:lvl2pPr marL="685800" indent="0">
              <a:buNone/>
              <a:defRPr/>
            </a:lvl2pPr>
            <a:lvl3pPr marL="137160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52234560-05D4-455E-A733-02F2B0A1E0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202489" y="7035088"/>
            <a:ext cx="3879850" cy="82550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685800" indent="0">
              <a:buNone/>
              <a:defRPr b="0" i="0">
                <a:latin typeface="Archia Medium" panose="02000503000000020004" pitchFamily="2" charset="77"/>
              </a:defRPr>
            </a:lvl2pPr>
            <a:lvl3pPr marL="1371600" indent="0">
              <a:buNone/>
              <a:defRPr b="0" i="0">
                <a:latin typeface="Archia Medium" panose="02000503000000020004" pitchFamily="2" charset="77"/>
              </a:defRPr>
            </a:lvl3pPr>
            <a:lvl4pPr marL="2057400" indent="0">
              <a:buNone/>
              <a:defRPr b="0" i="0">
                <a:latin typeface="Archia Medium" panose="02000503000000020004" pitchFamily="2" charset="77"/>
              </a:defRPr>
            </a:lvl4pPr>
            <a:lvl5pPr marL="27432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A39008D9-43C1-4655-9212-02414E62A0E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3150851" y="7907587"/>
            <a:ext cx="3879850" cy="1063626"/>
          </a:xfrm>
        </p:spPr>
        <p:txBody>
          <a:bodyPr/>
          <a:lstStyle>
            <a:lvl1pPr marL="0" indent="0">
              <a:buNone/>
              <a:defRPr/>
            </a:lvl1pPr>
            <a:lvl2pPr marL="685800" indent="0">
              <a:buNone/>
              <a:defRPr/>
            </a:lvl2pPr>
            <a:lvl3pPr marL="137160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7EF644C0-A3EF-4921-8069-3B4F222CD6E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150851" y="7035088"/>
            <a:ext cx="3879850" cy="825500"/>
          </a:xfrm>
        </p:spPr>
        <p:txBody>
          <a:bodyPr/>
          <a:lstStyle>
            <a:lvl1pPr marL="0" indent="0">
              <a:buNone/>
              <a:defRPr b="0" i="0">
                <a:latin typeface="Archia Medium" panose="02000503000000020004" pitchFamily="2" charset="77"/>
              </a:defRPr>
            </a:lvl1pPr>
            <a:lvl2pPr marL="685800" indent="0">
              <a:buNone/>
              <a:defRPr b="0" i="0">
                <a:latin typeface="Archia Medium" panose="02000503000000020004" pitchFamily="2" charset="77"/>
              </a:defRPr>
            </a:lvl2pPr>
            <a:lvl3pPr marL="1371600" indent="0">
              <a:buNone/>
              <a:defRPr b="0" i="0">
                <a:latin typeface="Archia Medium" panose="02000503000000020004" pitchFamily="2" charset="77"/>
              </a:defRPr>
            </a:lvl3pPr>
            <a:lvl4pPr marL="2057400" indent="0">
              <a:buNone/>
              <a:defRPr b="0" i="0">
                <a:latin typeface="Archia Medium" panose="02000503000000020004" pitchFamily="2" charset="77"/>
              </a:defRPr>
            </a:lvl4pPr>
            <a:lvl5pPr marL="2743200" indent="0">
              <a:buNone/>
              <a:defRPr b="0" i="0">
                <a:latin typeface="Archia Medium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BB840863-FDED-3847-BD66-EAAAEA29725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66589" y="2938701"/>
            <a:ext cx="4496222" cy="3851746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33453590-9AE8-D248-9CCE-9218A0D21D7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894301" y="2938701"/>
            <a:ext cx="4496222" cy="3851746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AF43CAA4-8680-4640-AD9B-6A10F945D3C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2842663" y="2938701"/>
            <a:ext cx="4496222" cy="3851746"/>
          </a:xfrm>
          <a:prstGeom prst="hexagon">
            <a:avLst>
              <a:gd name="adj" fmla="val 29194"/>
              <a:gd name="vf" fmla="val 115470"/>
            </a:avLst>
          </a:prstGeom>
          <a:solidFill>
            <a:srgbClr val="C4C7C7"/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671180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C2B10BD-0B4D-45A1-B14B-4769ABF2213B}"/>
              </a:ext>
            </a:extLst>
          </p:cNvPr>
          <p:cNvSpPr/>
          <p:nvPr userDrawn="1"/>
        </p:nvSpPr>
        <p:spPr>
          <a:xfrm>
            <a:off x="0" y="0"/>
            <a:ext cx="7445552" cy="10287000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CF80785-681F-3343-AC08-268B67D7C1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2"/>
          <a:stretch/>
        </p:blipFill>
        <p:spPr>
          <a:xfrm>
            <a:off x="0" y="0"/>
            <a:ext cx="7445552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973" y="1075324"/>
            <a:ext cx="5371858" cy="3407940"/>
          </a:xfrm>
        </p:spPr>
        <p:txBody>
          <a:bodyPr anchor="b">
            <a:normAutofit/>
          </a:bodyPr>
          <a:lstStyle>
            <a:lvl1pPr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8476" y="1154061"/>
            <a:ext cx="7445552" cy="1483750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685800" indent="0">
              <a:buNone/>
              <a:defRPr sz="2100">
                <a:solidFill>
                  <a:schemeClr val="tx1"/>
                </a:solidFill>
              </a:defRPr>
            </a:lvl2pPr>
            <a:lvl3pPr marL="1371600" indent="0">
              <a:buNone/>
              <a:defRPr sz="1800">
                <a:solidFill>
                  <a:schemeClr val="tx1"/>
                </a:solidFill>
              </a:defRPr>
            </a:lvl3pPr>
            <a:lvl4pPr marL="2057400" indent="0">
              <a:buNone/>
              <a:defRPr sz="1600">
                <a:solidFill>
                  <a:schemeClr val="tx1"/>
                </a:solidFill>
              </a:defRPr>
            </a:lvl4pPr>
            <a:lvl5pPr marL="2743200" indent="0">
              <a:buNone/>
              <a:defRPr sz="1600">
                <a:solidFill>
                  <a:schemeClr val="tx1"/>
                </a:solidFill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58475" y="411111"/>
            <a:ext cx="7445554" cy="742950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DF1C851-A945-404D-AB3A-BD3526E802F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858476" y="3618269"/>
            <a:ext cx="7445552" cy="1483750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685800" indent="0">
              <a:buNone/>
              <a:defRPr sz="2100">
                <a:solidFill>
                  <a:schemeClr val="tx1"/>
                </a:solidFill>
              </a:defRPr>
            </a:lvl2pPr>
            <a:lvl3pPr marL="1371600" indent="0">
              <a:buNone/>
              <a:defRPr sz="1800">
                <a:solidFill>
                  <a:schemeClr val="tx1"/>
                </a:solidFill>
              </a:defRPr>
            </a:lvl3pPr>
            <a:lvl4pPr marL="2057400" indent="0">
              <a:buNone/>
              <a:defRPr sz="1600">
                <a:solidFill>
                  <a:schemeClr val="tx1"/>
                </a:solidFill>
              </a:defRPr>
            </a:lvl4pPr>
            <a:lvl5pPr marL="2743200" indent="0">
              <a:buNone/>
              <a:defRPr sz="1600">
                <a:solidFill>
                  <a:schemeClr val="tx1"/>
                </a:solidFill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C43C4BA-DF9A-47E0-9B42-7BFCBA0861D7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9858475" y="2875319"/>
            <a:ext cx="7445554" cy="742950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796EA1-C541-4788-8007-753B90FB935C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858476" y="6015655"/>
            <a:ext cx="7445552" cy="1483750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685800" indent="0">
              <a:buNone/>
              <a:defRPr sz="2100">
                <a:solidFill>
                  <a:schemeClr val="tx1"/>
                </a:solidFill>
              </a:defRPr>
            </a:lvl2pPr>
            <a:lvl3pPr marL="1371600" indent="0">
              <a:buNone/>
              <a:defRPr sz="1800">
                <a:solidFill>
                  <a:schemeClr val="tx1"/>
                </a:solidFill>
              </a:defRPr>
            </a:lvl3pPr>
            <a:lvl4pPr marL="2057400" indent="0">
              <a:buNone/>
              <a:defRPr sz="1600">
                <a:solidFill>
                  <a:schemeClr val="tx1"/>
                </a:solidFill>
              </a:defRPr>
            </a:lvl4pPr>
            <a:lvl5pPr marL="2743200" indent="0">
              <a:buNone/>
              <a:defRPr sz="1600">
                <a:solidFill>
                  <a:schemeClr val="tx1"/>
                </a:solidFill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98FA0AE-6922-4677-B42B-04B89F525E1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9858475" y="5272705"/>
            <a:ext cx="7445554" cy="742950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329E6C8-1946-4F5D-9413-09C72F95A2D0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9858476" y="8451903"/>
            <a:ext cx="7445552" cy="1483750"/>
          </a:xfrm>
        </p:spPr>
        <p:txBody>
          <a:bodyPr>
            <a:no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685800" indent="0">
              <a:buNone/>
              <a:defRPr sz="2100">
                <a:solidFill>
                  <a:schemeClr val="tx1"/>
                </a:solidFill>
              </a:defRPr>
            </a:lvl2pPr>
            <a:lvl3pPr marL="1371600" indent="0">
              <a:buNone/>
              <a:defRPr sz="1800">
                <a:solidFill>
                  <a:schemeClr val="tx1"/>
                </a:solidFill>
              </a:defRPr>
            </a:lvl3pPr>
            <a:lvl4pPr marL="2057400" indent="0">
              <a:buNone/>
              <a:defRPr sz="1600">
                <a:solidFill>
                  <a:schemeClr val="tx1"/>
                </a:solidFill>
              </a:defRPr>
            </a:lvl4pPr>
            <a:lvl5pPr marL="2743200" indent="0">
              <a:buNone/>
              <a:defRPr sz="1600">
                <a:solidFill>
                  <a:schemeClr val="tx1"/>
                </a:solidFill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677935DD-BD38-4542-A157-2FE0C2B3B8E0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9858475" y="7708953"/>
            <a:ext cx="7445554" cy="742950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chia Medium" panose="02000503000000020004" pitchFamily="2" charset="77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AA98A0-0A89-490A-8DF1-59854635B4D3}"/>
              </a:ext>
            </a:extLst>
          </p:cNvPr>
          <p:cNvSpPr/>
          <p:nvPr userDrawn="1"/>
        </p:nvSpPr>
        <p:spPr>
          <a:xfrm>
            <a:off x="17406258" y="1"/>
            <a:ext cx="881744" cy="10286998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7D5085-EA30-46E2-9F7D-9DD140C3BB6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120776" y="332374"/>
            <a:ext cx="1482724" cy="148590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F9895FB8-56C3-453C-A077-DCA2CC74362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120776" y="2885758"/>
            <a:ext cx="1482724" cy="148590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194F605E-290D-4A44-9847-119036ADAB5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20776" y="5272704"/>
            <a:ext cx="1482724" cy="148590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F98FFC67-81F1-4BEF-9D63-4F2F7435E4B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120776" y="7708952"/>
            <a:ext cx="1482724" cy="1485900"/>
          </a:xfrm>
          <a:prstGeom prst="ellipse">
            <a:avLst/>
          </a:prstGeom>
          <a:solidFill>
            <a:srgbClr val="DFE4E0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43206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D37521-41F9-49BF-82C6-8BEC535B2635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32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26" b="0" i="0">
              <a:latin typeface="WORK SANS REGULAR ROMAN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1D4450-A957-7B43-AB0D-F483309F1C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312588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2564609"/>
            <a:ext cx="15773400" cy="4279106"/>
          </a:xfrm>
        </p:spPr>
        <p:txBody>
          <a:bodyPr anchor="b"/>
          <a:lstStyle>
            <a:lvl1pPr>
              <a:defRPr sz="9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6884196"/>
            <a:ext cx="15773400" cy="2250280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6356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85867AD-A0C7-4985-B01F-DDD2120013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8288000" cy="10287000"/>
          </a:xfrm>
          <a:solidFill>
            <a:srgbClr val="C4C7C7"/>
          </a:solidFill>
        </p:spPr>
        <p:txBody>
          <a:bodyPr/>
          <a:lstStyle>
            <a:lvl1pPr>
              <a:defRPr b="0" i="0">
                <a:latin typeface="WORK SANS REGULAR ROMAN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P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3C80A7-E903-4EBD-AACE-46CBBF1F7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 b="1" i="0">
                <a:solidFill>
                  <a:schemeClr val="bg1"/>
                </a:solidFill>
                <a:latin typeface="Archia Medium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EC0E7D-B8AB-4411-9886-02E1ED1B1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Archia Medium" panose="02000503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40179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E15B59-122B-5449-A783-5154C6F4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412" y="0"/>
            <a:ext cx="13312588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1" y="2520528"/>
            <a:ext cx="11264382" cy="2745680"/>
          </a:xfrm>
        </p:spPr>
        <p:txBody>
          <a:bodyPr anchor="b">
            <a:normAutofit/>
          </a:bodyPr>
          <a:lstStyle>
            <a:lvl1pPr algn="l">
              <a:defRPr sz="7200" b="1" i="0">
                <a:solidFill>
                  <a:schemeClr val="bg1"/>
                </a:solidFill>
                <a:latin typeface="Archia Bold" panose="02000503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1" y="5524311"/>
            <a:ext cx="11264382" cy="1904086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D7C4BFF2-2194-0541-9478-26B91570EA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817324" y="4881967"/>
            <a:ext cx="2532808" cy="2169762"/>
          </a:xfrm>
          <a:prstGeom prst="hexagon">
            <a:avLst>
              <a:gd name="adj" fmla="val 29194"/>
              <a:gd name="vf" fmla="val 115470"/>
            </a:avLst>
          </a:pr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882736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rgbClr val="31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E9B63-5B60-7E4E-B973-DCD1A02FFC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3312588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5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7" r:id="rId12"/>
    <p:sldLayoutId id="214748367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686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27" r:id="rId2"/>
    <p:sldLayoutId id="2147483673" r:id="rId3"/>
    <p:sldLayoutId id="2147483660" r:id="rId4"/>
    <p:sldLayoutId id="2147483717" r:id="rId5"/>
    <p:sldLayoutId id="2147483679" r:id="rId6"/>
    <p:sldLayoutId id="2147483680" r:id="rId7"/>
    <p:sldLayoutId id="2147483726" r:id="rId8"/>
    <p:sldLayoutId id="2147483719" r:id="rId9"/>
    <p:sldLayoutId id="2147483723" r:id="rId10"/>
    <p:sldLayoutId id="2147483681" r:id="rId11"/>
    <p:sldLayoutId id="2147483682" r:id="rId12"/>
    <p:sldLayoutId id="2147483720" r:id="rId13"/>
    <p:sldLayoutId id="2147483670" r:id="rId14"/>
    <p:sldLayoutId id="2147483676" r:id="rId15"/>
    <p:sldLayoutId id="2147483728" r:id="rId16"/>
    <p:sldLayoutId id="2147483722" r:id="rId17"/>
    <p:sldLayoutId id="2147483725" r:id="rId18"/>
    <p:sldLayoutId id="2147483684" r:id="rId19"/>
    <p:sldLayoutId id="2147483685" r:id="rId20"/>
    <p:sldLayoutId id="2147483686" r:id="rId21"/>
    <p:sldLayoutId id="2147483721" r:id="rId22"/>
    <p:sldLayoutId id="2147483724" r:id="rId23"/>
    <p:sldLayoutId id="2147483665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</a:lstStyle>
          <a:p>
            <a:fld id="{0E0709C1-F72D-4BBA-88ED-811FF07524CB}" type="datetime1">
              <a:rPr lang="en-PH" smtClean="0"/>
              <a:t>18/08/2023</a:t>
            </a:fld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323F48"/>
                </a:solidFill>
                <a:latin typeface="WORK SANS REGULAR ROMAN" pitchFamily="2" charset="77"/>
              </a:defRPr>
            </a:lvl1pPr>
          </a:lstStyle>
          <a:p>
            <a:fld id="{8BDAE2DE-EA35-4DDA-9F40-00BBE6991B75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443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8" r:id="rId2"/>
    <p:sldLayoutId id="2147483699" r:id="rId3"/>
    <p:sldLayoutId id="2147483662" r:id="rId4"/>
    <p:sldLayoutId id="2147483701" r:id="rId5"/>
    <p:sldLayoutId id="2147483674" r:id="rId6"/>
    <p:sldLayoutId id="2147483703" r:id="rId7"/>
    <p:sldLayoutId id="2147483667" r:id="rId8"/>
    <p:sldLayoutId id="2147483669" r:id="rId9"/>
    <p:sldLayoutId id="2147483664" r:id="rId10"/>
    <p:sldLayoutId id="2147483708" r:id="rId11"/>
    <p:sldLayoutId id="2147483709" r:id="rId12"/>
    <p:sldLayoutId id="2147483666" r:id="rId13"/>
    <p:sldLayoutId id="2147483675" r:id="rId14"/>
    <p:sldLayoutId id="2147483668" r:id="rId15"/>
    <p:sldLayoutId id="2147483663" r:id="rId16"/>
    <p:sldLayoutId id="2147483672" r:id="rId17"/>
    <p:sldLayoutId id="2147483715" r:id="rId18"/>
    <p:sldLayoutId id="2147483683" r:id="rId19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5600" b="1" i="0" kern="1200">
          <a:solidFill>
            <a:schemeClr val="tx1"/>
          </a:solidFill>
          <a:latin typeface="Archia Bold" panose="02000503000000020004" pitchFamily="2" charset="77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Clr>
          <a:srgbClr val="323F48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Clr>
          <a:srgbClr val="323F48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Clr>
          <a:srgbClr val="323F4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Clr>
          <a:srgbClr val="323F48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Clr>
          <a:srgbClr val="323F48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WORK SANS REGULAR ROMAN" pitchFamily="2" charset="77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0Rn6aqzOSwI?feature=oembe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castsoftware.com/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3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UvdvxGyT6Rw?start=39&amp;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nwgpmsuMHUA?start=23&amp;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>
            <a:extLst>
              <a:ext uri="{FF2B5EF4-FFF2-40B4-BE49-F238E27FC236}">
                <a16:creationId xmlns:a16="http://schemas.microsoft.com/office/drawing/2014/main" id="{14686352-D7C1-74C8-0773-D9D5864C1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137" y="6555077"/>
            <a:ext cx="6944883" cy="359535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8E11948C-1DB9-7A43-90A9-5F6A0A727D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78191" y="5297919"/>
            <a:ext cx="11558777" cy="1436926"/>
          </a:xfrm>
        </p:spPr>
        <p:txBody>
          <a:bodyPr>
            <a:noAutofit/>
          </a:bodyPr>
          <a:lstStyle/>
          <a:p>
            <a:r>
              <a:rPr lang="en-US" sz="14400" dirty="0">
                <a:latin typeface="Archia Bold"/>
                <a:ea typeface="Open Sans"/>
                <a:cs typeface="Open Sans"/>
              </a:rPr>
              <a:t>Hello</a:t>
            </a:r>
            <a:r>
              <a:rPr lang="en-US" sz="10000" dirty="0">
                <a:latin typeface="Archia Bold"/>
                <a:ea typeface="Open Sans"/>
                <a:cs typeface="Open Sans"/>
              </a:rPr>
              <a:t>  </a:t>
            </a:r>
            <a:br>
              <a:rPr lang="en-US" sz="10000" dirty="0">
                <a:latin typeface="Archia Bold"/>
                <a:ea typeface="Open Sans"/>
                <a:cs typeface="Open Sans"/>
              </a:rPr>
            </a:br>
            <a:r>
              <a:rPr lang="en-US" sz="8000" dirty="0">
                <a:latin typeface="Archia Bold"/>
                <a:ea typeface="Open Sans"/>
                <a:cs typeface="Open Sans"/>
              </a:rPr>
              <a:t>Twin Cities </a:t>
            </a:r>
            <a:br>
              <a:rPr lang="en-US" sz="8000" dirty="0">
                <a:latin typeface="Archia Bold"/>
                <a:ea typeface="Open Sans"/>
                <a:cs typeface="Open Sans"/>
              </a:rPr>
            </a:br>
            <a:r>
              <a:rPr lang="en-US" sz="8000" dirty="0">
                <a:latin typeface="Archia Bold"/>
                <a:ea typeface="Open Sans"/>
                <a:cs typeface="Open Sans"/>
              </a:rPr>
              <a:t>Systems </a:t>
            </a:r>
            <a:r>
              <a:rPr lang="en-US" sz="7200" dirty="0">
                <a:latin typeface="Archia Bold"/>
                <a:ea typeface="Open Sans"/>
                <a:cs typeface="Open Sans"/>
              </a:rPr>
              <a:t>Management</a:t>
            </a:r>
            <a:r>
              <a:rPr lang="en-US" sz="8000" dirty="0">
                <a:latin typeface="Archia Bold"/>
                <a:ea typeface="Open Sans"/>
                <a:cs typeface="Open Sans"/>
              </a:rPr>
              <a:t> User Group!</a:t>
            </a:r>
            <a:endParaRPr lang="en-US" sz="10000" dirty="0">
              <a:latin typeface="Archia Bold"/>
              <a:ea typeface="Open Sans"/>
              <a:cs typeface="Open Sans"/>
            </a:endParaRPr>
          </a:p>
        </p:txBody>
      </p:sp>
      <p:pic>
        <p:nvPicPr>
          <p:cNvPr id="9" name="Picture 12">
            <a:extLst>
              <a:ext uri="{FF2B5EF4-FFF2-40B4-BE49-F238E27FC236}">
                <a16:creationId xmlns:a16="http://schemas.microsoft.com/office/drawing/2014/main" id="{07DF0399-89C1-79BF-D6E5-8663E36AB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4962" y="8452200"/>
            <a:ext cx="4639292" cy="1323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7865F4-096C-7DF5-205E-113D5C770FFA}"/>
              </a:ext>
            </a:extLst>
          </p:cNvPr>
          <p:cNvSpPr txBox="1"/>
          <p:nvPr/>
        </p:nvSpPr>
        <p:spPr>
          <a:xfrm>
            <a:off x="6485432" y="7272806"/>
            <a:ext cx="4156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chia 1" panose="020B0604020202020204" charset="0"/>
              </a:rPr>
              <a:t>Thursday, August 18, 2023</a:t>
            </a:r>
          </a:p>
        </p:txBody>
      </p:sp>
    </p:spTree>
    <p:extLst>
      <p:ext uri="{BB962C8B-B14F-4D97-AF65-F5344CB8AC3E}">
        <p14:creationId xmlns:p14="http://schemas.microsoft.com/office/powerpoint/2010/main" val="56491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7ED3FD-D7E5-6488-847A-669C4764AF66}"/>
              </a:ext>
            </a:extLst>
          </p:cNvPr>
          <p:cNvSpPr txBox="1"/>
          <p:nvPr/>
        </p:nvSpPr>
        <p:spPr>
          <a:xfrm>
            <a:off x="1122218" y="907473"/>
            <a:ext cx="14339455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chia"/>
                <a:cs typeface="Calibri"/>
              </a:rPr>
              <a:t>Privilege Manager Product Demo</a:t>
            </a:r>
            <a:endParaRPr lang="en-US" sz="6000" dirty="0">
              <a:latin typeface="Archia" panose="02000503000000020004" pitchFamily="50" charset="0"/>
            </a:endParaRPr>
          </a:p>
        </p:txBody>
      </p:sp>
      <p:pic>
        <p:nvPicPr>
          <p:cNvPr id="4" name="Online Media 3" title="Privilege Manager: Removing Local Admin Rights">
            <a:hlinkClick r:id="" action="ppaction://media"/>
            <a:extLst>
              <a:ext uri="{FF2B5EF4-FFF2-40B4-BE49-F238E27FC236}">
                <a16:creationId xmlns:a16="http://schemas.microsoft.com/office/drawing/2014/main" id="{481956BA-A074-AB03-8119-EBB80ACCE56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06528" y="3200112"/>
            <a:ext cx="10274943" cy="580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0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280C6C-15B6-706C-E844-E4E50DB75F82}"/>
              </a:ext>
            </a:extLst>
          </p:cNvPr>
          <p:cNvSpPr txBox="1"/>
          <p:nvPr/>
        </p:nvSpPr>
        <p:spPr>
          <a:xfrm>
            <a:off x="2078183" y="4071014"/>
            <a:ext cx="13757562" cy="44935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Archia" panose="02000503000000020004" pitchFamily="50" charset="0"/>
                <a:cs typeface="Calibri"/>
              </a:rPr>
              <a:t>Thank You!</a:t>
            </a:r>
          </a:p>
          <a:p>
            <a:pPr algn="ctr"/>
            <a:endParaRPr lang="en-US" sz="7000" b="1" dirty="0">
              <a:solidFill>
                <a:schemeClr val="bg1"/>
              </a:solidFill>
              <a:latin typeface="Archia" panose="02000503000000020004" pitchFamily="50" charset="0"/>
              <a:cs typeface="Calibri"/>
            </a:endParaRPr>
          </a:p>
          <a:p>
            <a:pPr algn="ctr"/>
            <a:r>
              <a:rPr lang="en-US" sz="6000" b="1" dirty="0">
                <a:solidFill>
                  <a:schemeClr val="bg1"/>
                </a:solidFill>
                <a:latin typeface="Archia" panose="02000503000000020004" pitchFamily="50" charset="0"/>
                <a:cs typeface="Calibri"/>
              </a:rPr>
              <a:t>To learn more, visit:</a:t>
            </a:r>
          </a:p>
          <a:p>
            <a:pPr algn="ctr"/>
            <a:r>
              <a:rPr lang="en-US" sz="6000" b="1" dirty="0">
                <a:solidFill>
                  <a:srgbClr val="29ABE2"/>
                </a:solidFill>
                <a:latin typeface="Archia" panose="02000503000000020004" pitchFamily="50" charset="0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www.RecastSoftware.com</a:t>
            </a:r>
            <a:endParaRPr lang="en-US" sz="6000" dirty="0">
              <a:solidFill>
                <a:srgbClr val="29ABE2"/>
              </a:solidFill>
              <a:latin typeface="Archia" panose="02000503000000020004" pitchFamily="50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33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280C6C-15B6-706C-E844-E4E50DB75F82}"/>
              </a:ext>
            </a:extLst>
          </p:cNvPr>
          <p:cNvSpPr txBox="1"/>
          <p:nvPr/>
        </p:nvSpPr>
        <p:spPr>
          <a:xfrm>
            <a:off x="4572431" y="4176613"/>
            <a:ext cx="9306254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cs typeface="Calibri"/>
              </a:rPr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4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585431"/>
              </p:ext>
            </p:extLst>
          </p:nvPr>
        </p:nvGraphicFramePr>
        <p:xfrm>
          <a:off x="1021765" y="3338230"/>
          <a:ext cx="5263393" cy="4905097"/>
        </p:xfrm>
        <a:graphic>
          <a:graphicData uri="http://schemas.openxmlformats.org/drawingml/2006/table">
            <a:tbl>
              <a:tblPr/>
              <a:tblGrid>
                <a:gridCol w="5263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7296">
                <a:tc>
                  <a:txBody>
                    <a:bodyPr/>
                    <a:lstStyle/>
                    <a:p>
                      <a:pPr algn="l">
                        <a:lnSpc>
                          <a:spcPts val="3097"/>
                        </a:lnSpc>
                      </a:pPr>
                      <a:r>
                        <a:rPr lang="en-US" sz="2200">
                          <a:solidFill>
                            <a:srgbClr val="F2F5F4"/>
                          </a:solidFill>
                          <a:latin typeface="Archia 1"/>
                        </a:rPr>
                        <a:t>You can’t manage devices that you don't know about.</a:t>
                      </a:r>
                      <a:endParaRPr lang="en-US" sz="2200"/>
                    </a:p>
                  </a:txBody>
                  <a:tcPr marL="263407" marR="263407" marT="263407" marB="263407"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114">
                <a:tc>
                  <a:txBody>
                    <a:bodyPr/>
                    <a:lstStyle/>
                    <a:p>
                      <a:pPr algn="l">
                        <a:lnSpc>
                          <a:spcPts val="3097"/>
                        </a:lnSpc>
                        <a:defRPr/>
                      </a:pPr>
                      <a:r>
                        <a:rPr lang="en-US" sz="2200">
                          <a:solidFill>
                            <a:srgbClr val="F2F5F4"/>
                          </a:solidFill>
                          <a:latin typeface="Archia 1"/>
                        </a:rPr>
                        <a:t>Environment-specific information can be trapped in siloed systems.</a:t>
                      </a:r>
                      <a:endParaRPr lang="en-US" sz="2200"/>
                    </a:p>
                  </a:txBody>
                  <a:tcPr marL="263407" marR="263407" marT="263407" marB="263407"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0687">
                <a:tc>
                  <a:txBody>
                    <a:bodyPr/>
                    <a:lstStyle/>
                    <a:p>
                      <a:pPr algn="l">
                        <a:lnSpc>
                          <a:spcPts val="3097"/>
                        </a:lnSpc>
                        <a:defRPr/>
                      </a:pPr>
                      <a:r>
                        <a:rPr lang="en-US" sz="2200">
                          <a:solidFill>
                            <a:srgbClr val="F2F5F4"/>
                          </a:solidFill>
                          <a:latin typeface="Archia 1"/>
                        </a:rPr>
                        <a:t>Real-time &amp; accurate data about your environments.</a:t>
                      </a:r>
                      <a:endParaRPr lang="en-US" sz="2200"/>
                    </a:p>
                  </a:txBody>
                  <a:tcPr marL="263407" marR="263407" marT="263407" marB="263407"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7835930" y="7014230"/>
            <a:ext cx="4962935" cy="1001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35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Actively monitor the status of individual machines or groups of machines simultaneously.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3723782" y="1"/>
            <a:ext cx="4748482" cy="10287000"/>
            <a:chOff x="0" y="0"/>
            <a:chExt cx="1250629" cy="280253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50629" cy="2802537"/>
            </a:xfrm>
            <a:custGeom>
              <a:avLst/>
              <a:gdLst/>
              <a:ahLst/>
              <a:cxnLst/>
              <a:rect l="l" t="t" r="r" b="b"/>
              <a:pathLst>
                <a:path w="1250629" h="2802537">
                  <a:moveTo>
                    <a:pt x="0" y="0"/>
                  </a:moveTo>
                  <a:lnTo>
                    <a:pt x="1250629" y="0"/>
                  </a:lnTo>
                  <a:lnTo>
                    <a:pt x="1250629" y="2802537"/>
                  </a:lnTo>
                  <a:lnTo>
                    <a:pt x="0" y="2802537"/>
                  </a:lnTo>
                  <a:close/>
                </a:path>
              </a:pathLst>
            </a:custGeom>
            <a:solidFill>
              <a:srgbClr val="29ABE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988200" y="-160473"/>
            <a:ext cx="4748482" cy="10447474"/>
            <a:chOff x="0" y="-38100"/>
            <a:chExt cx="1185605" cy="28440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85605" cy="2805961"/>
            </a:xfrm>
            <a:custGeom>
              <a:avLst/>
              <a:gdLst/>
              <a:ahLst/>
              <a:cxnLst/>
              <a:rect l="l" t="t" r="r" b="b"/>
              <a:pathLst>
                <a:path w="1185605" h="2866878">
                  <a:moveTo>
                    <a:pt x="0" y="0"/>
                  </a:moveTo>
                  <a:lnTo>
                    <a:pt x="1185605" y="0"/>
                  </a:lnTo>
                  <a:lnTo>
                    <a:pt x="1185605" y="2866878"/>
                  </a:lnTo>
                  <a:lnTo>
                    <a:pt x="0" y="2866878"/>
                  </a:lnTo>
                  <a:close/>
                </a:path>
              </a:pathLst>
            </a:custGeom>
            <a:solidFill>
              <a:srgbClr val="E0E4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191292" y="2456367"/>
            <a:ext cx="3417800" cy="562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18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CHALLENGES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16089" y="2494307"/>
            <a:ext cx="3572456" cy="54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66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HOW WE HELP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853311" y="3376330"/>
            <a:ext cx="4633751" cy="1360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35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Provide supplementary environment details, including monitors, docking stations, user-installed software and more.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835930" y="5385821"/>
            <a:ext cx="4962935" cy="1014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35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Enable out-of-the-box reports that facilitate sharing among teams, addressing key questions.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28700" y="436256"/>
            <a:ext cx="13117906" cy="116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4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76" b="0" i="0" u="none" strike="noStrike" kern="1200" cap="none" spc="0" normalizeH="0" baseline="0" noProof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Work Sans 1" panose="020B0604020202020204" charset="0"/>
              </a:rPr>
              <a:t>Quickly Visualize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349637" y="2458878"/>
            <a:ext cx="3818836" cy="6124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>
                <a:latin typeface="Archia" panose="02000503000000020004" pitchFamily="50" charset="0"/>
              </a:rPr>
              <a:t>“The software paid for itself almost immediately, doing one count for our environment took at least a week, now it only takes about 5 minutes.”</a:t>
            </a:r>
          </a:p>
          <a:p>
            <a:endParaRPr lang="en-US" sz="2400">
              <a:latin typeface="Archia" panose="02000503000000020004" pitchFamily="50" charset="0"/>
            </a:endParaRPr>
          </a:p>
          <a:p>
            <a:r>
              <a:rPr lang="en-US">
                <a:latin typeface="Archia" panose="02000503000000020004" pitchFamily="50" charset="0"/>
              </a:rPr>
              <a:t>- EDUCATION,</a:t>
            </a:r>
            <a:br>
              <a:rPr lang="en-US">
                <a:latin typeface="Archia" panose="02000503000000020004" pitchFamily="50" charset="0"/>
              </a:rPr>
            </a:br>
            <a:r>
              <a:rPr lang="en-US">
                <a:latin typeface="Archia" panose="02000503000000020004" pitchFamily="50" charset="0"/>
              </a:rPr>
              <a:t>  INFORMATION SYSTEMS </a:t>
            </a:r>
            <a:br>
              <a:rPr lang="en-US">
                <a:latin typeface="Archia" panose="02000503000000020004" pitchFamily="50" charset="0"/>
              </a:rPr>
            </a:br>
            <a:r>
              <a:rPr lang="en-US">
                <a:latin typeface="Archia" panose="02000503000000020004" pitchFamily="50" charset="0"/>
              </a:rPr>
              <a:t>  MANAGER</a:t>
            </a:r>
          </a:p>
        </p:txBody>
      </p:sp>
      <p:sp>
        <p:nvSpPr>
          <p:cNvPr id="18" name="AutoShape 18"/>
          <p:cNvSpPr/>
          <p:nvPr/>
        </p:nvSpPr>
        <p:spPr>
          <a:xfrm>
            <a:off x="1191312" y="4951820"/>
            <a:ext cx="11455183" cy="24052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1233077" y="6728354"/>
            <a:ext cx="11455183" cy="24052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1191312" y="8356396"/>
            <a:ext cx="11455183" cy="24052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Picture 71">
            <a:extLst>
              <a:ext uri="{FF2B5EF4-FFF2-40B4-BE49-F238E27FC236}">
                <a16:creationId xmlns:a16="http://schemas.microsoft.com/office/drawing/2014/main" id="{0A5B1FFD-114B-5E2A-0DAC-6BB7481666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9267" y="9572937"/>
            <a:ext cx="2567733" cy="399425"/>
          </a:xfrm>
          <a:prstGeom prst="rect">
            <a:avLst/>
          </a:prstGeom>
        </p:spPr>
      </p:pic>
      <p:pic>
        <p:nvPicPr>
          <p:cNvPr id="17" name="Picture 72">
            <a:extLst>
              <a:ext uri="{FF2B5EF4-FFF2-40B4-BE49-F238E27FC236}">
                <a16:creationId xmlns:a16="http://schemas.microsoft.com/office/drawing/2014/main" id="{21FFA321-C364-38C5-D9AC-FAB2B1B3F1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01989" y="9572937"/>
            <a:ext cx="2723011" cy="36987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C2FD8CF-6C7B-212C-B769-C18355B25E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0" y="9640232"/>
            <a:ext cx="3442060" cy="34420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EFE0C1E-F697-80F3-3614-18FFEB8C1D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40" y="9572937"/>
            <a:ext cx="3442060" cy="41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657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815836" y="3492560"/>
            <a:ext cx="4880639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endParaRPr lang="en-US" sz="1900" b="0" i="0" kern="1200" cap="none" spc="0" normalizeH="0" baseline="0" noProof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3707041" y="-9660"/>
            <a:ext cx="4748482" cy="10287001"/>
            <a:chOff x="0" y="0"/>
            <a:chExt cx="1250629" cy="2802538"/>
          </a:xfrm>
          <a:solidFill>
            <a:srgbClr val="B14FC5"/>
          </a:solidFill>
        </p:grpSpPr>
        <p:sp>
          <p:nvSpPr>
            <p:cNvPr id="5" name="Freeform 5"/>
            <p:cNvSpPr/>
            <p:nvPr/>
          </p:nvSpPr>
          <p:spPr>
            <a:xfrm>
              <a:off x="0" y="0"/>
              <a:ext cx="1250629" cy="2802537"/>
            </a:xfrm>
            <a:custGeom>
              <a:avLst/>
              <a:gdLst/>
              <a:ahLst/>
              <a:cxnLst/>
              <a:rect l="l" t="t" r="r" b="b"/>
              <a:pathLst>
                <a:path w="1250629" h="2802537">
                  <a:moveTo>
                    <a:pt x="0" y="0"/>
                  </a:moveTo>
                  <a:lnTo>
                    <a:pt x="1250629" y="0"/>
                  </a:lnTo>
                  <a:lnTo>
                    <a:pt x="1250629" y="2802537"/>
                  </a:lnTo>
                  <a:lnTo>
                    <a:pt x="0" y="280253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970671" y="-258437"/>
            <a:ext cx="4501593" cy="10830116"/>
            <a:chOff x="0" y="0"/>
            <a:chExt cx="1185605" cy="286687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85605" cy="2866878"/>
            </a:xfrm>
            <a:custGeom>
              <a:avLst/>
              <a:gdLst/>
              <a:ahLst/>
              <a:cxnLst/>
              <a:rect l="l" t="t" r="r" b="b"/>
              <a:pathLst>
                <a:path w="1185605" h="2866878">
                  <a:moveTo>
                    <a:pt x="0" y="0"/>
                  </a:moveTo>
                  <a:lnTo>
                    <a:pt x="1185605" y="0"/>
                  </a:lnTo>
                  <a:lnTo>
                    <a:pt x="1185605" y="2866878"/>
                  </a:lnTo>
                  <a:lnTo>
                    <a:pt x="0" y="2866878"/>
                  </a:lnTo>
                  <a:close/>
                </a:path>
              </a:pathLst>
            </a:custGeom>
            <a:solidFill>
              <a:srgbClr val="E0E4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191292" y="2456367"/>
            <a:ext cx="3417800" cy="562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18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CHALLENGES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16089" y="2473491"/>
            <a:ext cx="3572456" cy="54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66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HOW WE HELP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815835" y="6531555"/>
            <a:ext cx="4880640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Enable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flexible on-demand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elevation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of admin rights to users, enhancing productivity and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security.</a:t>
            </a:r>
            <a:endParaRPr kumimoji="0" lang="en-US" sz="1935" b="0" i="0" u="none" strike="noStrike" kern="1200" cap="none" spc="0" normalizeH="0" baseline="0" noProof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16088" y="5129769"/>
            <a:ext cx="4880387" cy="1014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35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Eliminate the headache with automated admin rights removal from local machines.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28700" y="381339"/>
            <a:ext cx="13117906" cy="116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4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76" b="0" i="0" u="none" strike="noStrike" kern="1200" cap="none" spc="0" normalizeH="0" baseline="0" noProof="0">
                <a:ln>
                  <a:noFill/>
                </a:ln>
                <a:solidFill>
                  <a:srgbClr val="B14FC5"/>
                </a:solidFill>
                <a:effectLst/>
                <a:uLnTx/>
                <a:uFillTx/>
                <a:latin typeface="Work Sans 1" panose="020B0604020202020204" charset="0"/>
              </a:rPr>
              <a:t>Easily Manage Privilege</a:t>
            </a:r>
          </a:p>
        </p:txBody>
      </p:sp>
      <p:sp>
        <p:nvSpPr>
          <p:cNvPr id="18" name="AutoShape 18"/>
          <p:cNvSpPr/>
          <p:nvPr/>
        </p:nvSpPr>
        <p:spPr>
          <a:xfrm flipV="1">
            <a:off x="1252911" y="7892928"/>
            <a:ext cx="11678542" cy="9525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 flipV="1">
            <a:off x="1252911" y="6367452"/>
            <a:ext cx="11678542" cy="9525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 flipV="1">
            <a:off x="1252911" y="4904986"/>
            <a:ext cx="11678542" cy="9525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89C9E4-EABD-BCB0-4CD5-4871950C5ECC}"/>
              </a:ext>
            </a:extLst>
          </p:cNvPr>
          <p:cNvSpPr txBox="1"/>
          <p:nvPr/>
        </p:nvSpPr>
        <p:spPr>
          <a:xfrm>
            <a:off x="14285705" y="2473491"/>
            <a:ext cx="397859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>
                <a:effectLst/>
                <a:latin typeface="Archia" panose="02000503000000020004" pitchFamily="50" charset="0"/>
              </a:rPr>
              <a:t>“We barely get any requests for admin rights anymore. I’d say that is one of the biggest benefits, and the end-user’s life is easier.”</a:t>
            </a:r>
            <a:br>
              <a:rPr lang="en-US">
                <a:effectLst/>
                <a:latin typeface="Archia" panose="02000503000000020004" pitchFamily="50" charset="0"/>
              </a:rPr>
            </a:br>
            <a:r>
              <a:rPr lang="en-US">
                <a:effectLst/>
                <a:latin typeface="Archia" panose="02000503000000020004" pitchFamily="50" charset="0"/>
              </a:rPr>
              <a:t> </a:t>
            </a:r>
          </a:p>
          <a:p>
            <a:r>
              <a:rPr lang="en-US">
                <a:effectLst/>
                <a:latin typeface="Archia" panose="02000503000000020004" pitchFamily="50" charset="0"/>
              </a:rPr>
              <a:t>–</a:t>
            </a:r>
            <a:r>
              <a:rPr lang="en-US">
                <a:latin typeface="Archia" panose="02000503000000020004" pitchFamily="50" charset="0"/>
              </a:rPr>
              <a:t>MANUFACTURING, </a:t>
            </a:r>
            <a:br>
              <a:rPr lang="en-US">
                <a:latin typeface="Archia" panose="02000503000000020004" pitchFamily="50" charset="0"/>
              </a:rPr>
            </a:br>
            <a:r>
              <a:rPr lang="en-US">
                <a:latin typeface="Archia" panose="02000503000000020004" pitchFamily="50" charset="0"/>
              </a:rPr>
              <a:t>  </a:t>
            </a:r>
            <a:r>
              <a:rPr lang="en-US">
                <a:effectLst/>
                <a:latin typeface="Archia" panose="02000503000000020004" pitchFamily="50" charset="0"/>
              </a:rPr>
              <a:t>INFRASTRUCTURE MANAGER</a:t>
            </a:r>
            <a:endParaRPr lang="en-US">
              <a:latin typeface="Archia" panose="02000503000000020004" pitchFamily="50" charset="0"/>
            </a:endParaRPr>
          </a:p>
        </p:txBody>
      </p:sp>
      <p:sp>
        <p:nvSpPr>
          <p:cNvPr id="31" name="AutoShape 2">
            <a:extLst>
              <a:ext uri="{FF2B5EF4-FFF2-40B4-BE49-F238E27FC236}">
                <a16:creationId xmlns:a16="http://schemas.microsoft.com/office/drawing/2014/main" id="{23A301DD-2967-75B1-2A46-207B5C3B96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85338" y="6811196"/>
            <a:ext cx="285344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27AF5C69-5D64-DC88-EF7C-60F04D76FA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9267" y="9572937"/>
            <a:ext cx="2567733" cy="399425"/>
          </a:xfrm>
          <a:prstGeom prst="rect">
            <a:avLst/>
          </a:prstGeom>
        </p:spPr>
      </p:pic>
      <p:pic>
        <p:nvPicPr>
          <p:cNvPr id="17" name="Picture 72">
            <a:extLst>
              <a:ext uri="{FF2B5EF4-FFF2-40B4-BE49-F238E27FC236}">
                <a16:creationId xmlns:a16="http://schemas.microsoft.com/office/drawing/2014/main" id="{54DBAC95-4B6D-9529-BBC9-C633FFF69C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01989" y="9572937"/>
            <a:ext cx="2723011" cy="36987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AA702D-504E-FF85-2373-8835D93AAD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0" y="9640232"/>
            <a:ext cx="3442060" cy="3442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A43A6A8-AF72-362E-2E93-07DF1B07BD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40" y="9572937"/>
            <a:ext cx="3442060" cy="419915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AC12AE75-3D27-65CE-D08F-EA41D21AA637}"/>
              </a:ext>
            </a:extLst>
          </p:cNvPr>
          <p:cNvSpPr txBox="1"/>
          <p:nvPr/>
        </p:nvSpPr>
        <p:spPr>
          <a:xfrm>
            <a:off x="7799310" y="3959832"/>
            <a:ext cx="4748483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Effortlessly discover all network users with administrative privileges.</a:t>
            </a:r>
            <a:endParaRPr kumimoji="0" lang="en-US" sz="1935" b="0" i="0" u="none" strike="noStrike" kern="1200" cap="none" spc="0" normalizeH="0" baseline="0" noProof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1714D6-71F9-861B-EAB4-7140097E82AE}"/>
              </a:ext>
            </a:extLst>
          </p:cNvPr>
          <p:cNvSpPr txBox="1"/>
          <p:nvPr/>
        </p:nvSpPr>
        <p:spPr>
          <a:xfrm>
            <a:off x="1189182" y="3928306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When users have Local Administrator privileges, Windows is no longer secure.</a:t>
            </a:r>
            <a:endParaRPr lang="en-US" sz="2200">
              <a:solidFill>
                <a:schemeClr val="bg1"/>
              </a:solidFill>
              <a:latin typeface="Archia 1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508BB59-1E78-D421-6C03-2FCA8E983A09}"/>
              </a:ext>
            </a:extLst>
          </p:cNvPr>
          <p:cNvSpPr txBox="1"/>
          <p:nvPr/>
        </p:nvSpPr>
        <p:spPr>
          <a:xfrm>
            <a:off x="1189182" y="5368634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Removing admin rights on computers is difficult.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E89E2F-6EAD-AAB7-C63B-6127E961071E}"/>
              </a:ext>
            </a:extLst>
          </p:cNvPr>
          <p:cNvSpPr txBox="1"/>
          <p:nvPr/>
        </p:nvSpPr>
        <p:spPr>
          <a:xfrm>
            <a:off x="1189182" y="6811816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Each user group has different admin rights "needs“.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20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3723782" y="14749"/>
            <a:ext cx="4748482" cy="10287000"/>
            <a:chOff x="0" y="0"/>
            <a:chExt cx="1250629" cy="2802538"/>
          </a:xfrm>
          <a:solidFill>
            <a:srgbClr val="C7D6E5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250629" cy="2802537"/>
            </a:xfrm>
            <a:custGeom>
              <a:avLst/>
              <a:gdLst/>
              <a:ahLst/>
              <a:cxnLst/>
              <a:rect l="l" t="t" r="r" b="b"/>
              <a:pathLst>
                <a:path w="1250629" h="2802537">
                  <a:moveTo>
                    <a:pt x="0" y="0"/>
                  </a:moveTo>
                  <a:lnTo>
                    <a:pt x="1250629" y="0"/>
                  </a:lnTo>
                  <a:lnTo>
                    <a:pt x="1250629" y="2802537"/>
                  </a:lnTo>
                  <a:lnTo>
                    <a:pt x="0" y="280253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936456" y="-244291"/>
            <a:ext cx="4834201" cy="10531291"/>
            <a:chOff x="0" y="0"/>
            <a:chExt cx="1185605" cy="286687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85605" cy="2866878"/>
            </a:xfrm>
            <a:custGeom>
              <a:avLst/>
              <a:gdLst/>
              <a:ahLst/>
              <a:cxnLst/>
              <a:rect l="l" t="t" r="r" b="b"/>
              <a:pathLst>
                <a:path w="1185605" h="2866878">
                  <a:moveTo>
                    <a:pt x="0" y="0"/>
                  </a:moveTo>
                  <a:lnTo>
                    <a:pt x="1185605" y="0"/>
                  </a:lnTo>
                  <a:lnTo>
                    <a:pt x="1185605" y="2866878"/>
                  </a:lnTo>
                  <a:lnTo>
                    <a:pt x="0" y="2866878"/>
                  </a:lnTo>
                  <a:close/>
                </a:path>
              </a:pathLst>
            </a:custGeom>
            <a:solidFill>
              <a:srgbClr val="E0E4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742684" y="4819107"/>
            <a:ext cx="5028772" cy="1001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8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4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Shareable, user-friendly reports enable management to monitor your environment effectively.</a:t>
            </a:r>
          </a:p>
        </p:txBody>
      </p:sp>
      <p:sp>
        <p:nvSpPr>
          <p:cNvPr id="11" name="AutoShape 11"/>
          <p:cNvSpPr/>
          <p:nvPr/>
        </p:nvSpPr>
        <p:spPr>
          <a:xfrm>
            <a:off x="1191312" y="4551778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1191325" y="6334350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1191325" y="7573586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1206060" y="9001664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7742684" y="6446699"/>
            <a:ext cx="4930017" cy="1016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4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Automation can be used for recurring tasks and making them happen on demand.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91292" y="2456367"/>
            <a:ext cx="3417800" cy="562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18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CHALLENGES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722842" y="2456367"/>
            <a:ext cx="3572456" cy="54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66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HOW WE HELP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760064" y="3338391"/>
            <a:ext cx="4715125" cy="1001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8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4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Enable IT teams to enhance first call resolution and overall satisfaction.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-110637" y="543432"/>
            <a:ext cx="13117906" cy="116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87"/>
              </a:lnSpc>
            </a:pPr>
            <a:r>
              <a:rPr lang="en-US" sz="6776">
                <a:solidFill>
                  <a:srgbClr val="C7D6E5"/>
                </a:solidFill>
                <a:latin typeface="Work Sans 1"/>
              </a:rPr>
              <a:t>Effecting Change at Scale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628F48-46F5-EA17-BD03-C4242B7FD6D9}"/>
              </a:ext>
            </a:extLst>
          </p:cNvPr>
          <p:cNvSpPr txBox="1"/>
          <p:nvPr/>
        </p:nvSpPr>
        <p:spPr>
          <a:xfrm>
            <a:off x="14550908" y="2456367"/>
            <a:ext cx="3651995" cy="66787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>
                <a:latin typeface="Archia"/>
              </a:rPr>
              <a:t>“One person in one hour can now manage the same number of systems in the same time frame as what used to take three to four people.”</a:t>
            </a:r>
            <a:br>
              <a:rPr lang="en-US">
                <a:latin typeface="Archia" panose="02000503000000020004" pitchFamily="50" charset="0"/>
              </a:rPr>
            </a:br>
            <a:endParaRPr lang="en-US">
              <a:latin typeface="Archia" panose="02000503000000020004" pitchFamily="50" charset="0"/>
            </a:endParaRPr>
          </a:p>
          <a:p>
            <a:r>
              <a:rPr lang="en-US">
                <a:latin typeface="Archia"/>
              </a:rPr>
              <a:t>-FINANCE,</a:t>
            </a:r>
            <a:br>
              <a:rPr lang="en-US">
                <a:latin typeface="Archia" panose="02000503000000020004" pitchFamily="50" charset="0"/>
              </a:rPr>
            </a:br>
            <a:r>
              <a:rPr lang="en-US">
                <a:latin typeface="Archia"/>
              </a:rPr>
              <a:t>SENIOR MANAGER CORE INFRASTRUCTURE</a:t>
            </a:r>
          </a:p>
          <a:p>
            <a:endParaRPr lang="en-US">
              <a:latin typeface="Archia"/>
            </a:endParaRPr>
          </a:p>
          <a:p>
            <a:r>
              <a:rPr lang="en-US">
                <a:latin typeface="Archia"/>
              </a:rPr>
              <a:t>  </a:t>
            </a:r>
            <a:endParaRPr lang="en-US">
              <a:latin typeface="Archia" panose="02000503000000020004" pitchFamily="50" charset="0"/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:a16="http://schemas.microsoft.com/office/drawing/2014/main" id="{E8808989-7297-0D0F-8C15-329F9DDA454B}"/>
              </a:ext>
            </a:extLst>
          </p:cNvPr>
          <p:cNvSpPr txBox="1"/>
          <p:nvPr/>
        </p:nvSpPr>
        <p:spPr>
          <a:xfrm>
            <a:off x="7652617" y="7718552"/>
            <a:ext cx="5354652" cy="10143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4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Enhance the range of actions available in the </a:t>
            </a:r>
            <a:r>
              <a:rPr kumimoji="0" lang="en-US" sz="1940" b="0" i="0" u="none" strike="noStrike" kern="1200" cap="none" spc="0" normalizeH="0" baseline="0" noProof="0" err="1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ConfigMgr</a:t>
            </a:r>
            <a:r>
              <a:rPr kumimoji="0" lang="en-US" sz="194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 console for efficient resolution of discovered issues.</a:t>
            </a:r>
          </a:p>
        </p:txBody>
      </p:sp>
      <p:pic>
        <p:nvPicPr>
          <p:cNvPr id="10" name="Picture 71">
            <a:extLst>
              <a:ext uri="{FF2B5EF4-FFF2-40B4-BE49-F238E27FC236}">
                <a16:creationId xmlns:a16="http://schemas.microsoft.com/office/drawing/2014/main" id="{ED3473E8-AEAE-353E-8E06-EC50320F4E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9267" y="9572937"/>
            <a:ext cx="2567733" cy="399425"/>
          </a:xfrm>
          <a:prstGeom prst="rect">
            <a:avLst/>
          </a:prstGeom>
        </p:spPr>
      </p:pic>
      <p:pic>
        <p:nvPicPr>
          <p:cNvPr id="21" name="Picture 72">
            <a:extLst>
              <a:ext uri="{FF2B5EF4-FFF2-40B4-BE49-F238E27FC236}">
                <a16:creationId xmlns:a16="http://schemas.microsoft.com/office/drawing/2014/main" id="{E36F7062-E814-6D58-0924-5E04D82558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01989" y="9572937"/>
            <a:ext cx="2723011" cy="3698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2213828-C8E0-33FD-B477-38083C361C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0" y="9640232"/>
            <a:ext cx="3442060" cy="344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02CB8BC-BF60-CAC5-2ECB-282A167CD7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40" y="9572937"/>
            <a:ext cx="3442060" cy="41991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7308702-774D-3C51-CEC4-F46B468E8D73}"/>
              </a:ext>
            </a:extLst>
          </p:cNvPr>
          <p:cNvSpPr txBox="1"/>
          <p:nvPr/>
        </p:nvSpPr>
        <p:spPr>
          <a:xfrm>
            <a:off x="1154192" y="7967892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Security teams may lack tools or expertise.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D3BD67-E700-E120-7097-49175E95E542}"/>
              </a:ext>
            </a:extLst>
          </p:cNvPr>
          <p:cNvSpPr txBox="1"/>
          <p:nvPr/>
        </p:nvSpPr>
        <p:spPr>
          <a:xfrm>
            <a:off x="1189182" y="6743250"/>
            <a:ext cx="6130635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Limited actions available within SCCM.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84D7F2-537E-E199-24C5-4DABD5FC4F25}"/>
              </a:ext>
            </a:extLst>
          </p:cNvPr>
          <p:cNvSpPr txBox="1"/>
          <p:nvPr/>
        </p:nvSpPr>
        <p:spPr>
          <a:xfrm>
            <a:off x="1189182" y="5017086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Distributed workforces limit the windows of time a device can be managed.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5650511-F474-29F7-7841-08339CCDB880}"/>
              </a:ext>
            </a:extLst>
          </p:cNvPr>
          <p:cNvSpPr txBox="1"/>
          <p:nvPr/>
        </p:nvSpPr>
        <p:spPr>
          <a:xfrm>
            <a:off x="1189182" y="3454209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Organizations and Admins are being asked to do more with less resources.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3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304F5-5DFB-ABA5-3DC2-3095A914C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4"/>
          </a:xfrm>
        </p:spPr>
        <p:txBody>
          <a:bodyPr anchor="ctr">
            <a:normAutofit/>
          </a:bodyPr>
          <a:lstStyle/>
          <a:p>
            <a:r>
              <a:rPr lang="en-US">
                <a:latin typeface="Archia Bold"/>
              </a:rPr>
              <a:t>Presenters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5C7A2-0D2A-BBDE-EAC7-BE30451E3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17607" y="7842700"/>
            <a:ext cx="7772400" cy="22975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400">
                <a:latin typeface="WORK SANS REGULAR ROMAN"/>
                <a:cs typeface="WORK SANS REGULAR ROMAN"/>
              </a:rPr>
              <a:t>Marty Miller</a:t>
            </a:r>
          </a:p>
          <a:p>
            <a:pPr lvl="1">
              <a:spcBef>
                <a:spcPts val="500"/>
              </a:spcBef>
            </a:pPr>
            <a:r>
              <a:rPr lang="en-US" sz="3200">
                <a:latin typeface="WORK SANS REGULAR ROMAN"/>
                <a:cs typeface="WORK SANS REGULAR ROMAN"/>
              </a:rPr>
              <a:t>Sr. Manager Solution Engineering </a:t>
            </a:r>
          </a:p>
          <a:p>
            <a:pPr lvl="1">
              <a:spcBef>
                <a:spcPts val="500"/>
              </a:spcBef>
            </a:pPr>
            <a:endParaRPr lang="en-US" sz="2200"/>
          </a:p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E41116-97DA-772A-BAE3-2AB141022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152" y="2299015"/>
            <a:ext cx="5375511" cy="52372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BB8FF1-313B-07E5-CEB8-77C03ABFF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9933" y="2299015"/>
            <a:ext cx="5279790" cy="5237268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833CB78-1F60-9EB8-9B59-1536B9A6A42D}"/>
              </a:ext>
            </a:extLst>
          </p:cNvPr>
          <p:cNvSpPr txBox="1">
            <a:spLocks/>
          </p:cNvSpPr>
          <p:nvPr/>
        </p:nvSpPr>
        <p:spPr>
          <a:xfrm>
            <a:off x="1485902" y="7854303"/>
            <a:ext cx="7772400" cy="22975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rgbClr val="323F48"/>
              </a:buClr>
              <a:buFont typeface="Apple Symbols" panose="02000000000000000000" pitchFamily="2" charset="-79"/>
              <a:buChar char="⎯"/>
              <a:defRPr sz="22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pple Symbols" panose="02000000000000000000" pitchFamily="2" charset="-79"/>
              <a:buChar char="⎯"/>
              <a:defRPr sz="20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pple Symbols" panose="02000000000000000000" pitchFamily="2" charset="-79"/>
              <a:buChar char="⎯"/>
              <a:defRPr sz="18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pple Symbols" panose="02000000000000000000" pitchFamily="2" charset="-79"/>
              <a:buChar char="⎯"/>
              <a:defRPr sz="16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pple Symbols" panose="02000000000000000000" pitchFamily="2" charset="-79"/>
              <a:buChar char="⎯"/>
              <a:defRPr sz="16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pple Symbols" panose="02000000000000000000" pitchFamily="2" charset="-79"/>
              <a:buNone/>
            </a:pPr>
            <a:r>
              <a:rPr lang="en-US" sz="4400">
                <a:latin typeface="WORK SANS REGULAR ROMAN"/>
                <a:cs typeface="WORK SANS REGULAR ROMAN"/>
              </a:rPr>
              <a:t>Mike Ricci</a:t>
            </a:r>
          </a:p>
          <a:p>
            <a:pPr lvl="1">
              <a:spcBef>
                <a:spcPts val="500"/>
              </a:spcBef>
            </a:pPr>
            <a:r>
              <a:rPr lang="en-US" sz="3200">
                <a:latin typeface="WORK SANS REGULAR ROMAN"/>
                <a:cs typeface="WORK SANS REGULAR ROMAN"/>
              </a:rPr>
              <a:t>Sr. Account Executive</a:t>
            </a:r>
          </a:p>
          <a:p>
            <a:pPr lvl="1">
              <a:spcBef>
                <a:spcPts val="500"/>
              </a:spcBef>
            </a:pPr>
            <a:endParaRPr lang="en-US" sz="22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16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F4A0ED-E00F-9F47-BCAD-7197244EA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4" y="2551251"/>
            <a:ext cx="5818145" cy="521133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3BA734E-0225-BC45-8F43-37920A061F80}"/>
              </a:ext>
            </a:extLst>
          </p:cNvPr>
          <p:cNvSpPr txBox="1">
            <a:spLocks/>
          </p:cNvSpPr>
          <p:nvPr/>
        </p:nvSpPr>
        <p:spPr>
          <a:xfrm>
            <a:off x="1094764" y="1642062"/>
            <a:ext cx="6476468" cy="143032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100" b="1">
                <a:ln w="12700">
                  <a:solidFill>
                    <a:sysClr val="windowText" lastClr="000000"/>
                  </a:solidFill>
                </a:ln>
                <a:latin typeface="Archia" panose="02000503000000020004" pitchFamily="2" charset="77"/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CFDB277E-D8D3-174C-A2A4-51C422192130}"/>
              </a:ext>
            </a:extLst>
          </p:cNvPr>
          <p:cNvSpPr txBox="1">
            <a:spLocks/>
          </p:cNvSpPr>
          <p:nvPr/>
        </p:nvSpPr>
        <p:spPr>
          <a:xfrm>
            <a:off x="942974" y="4716972"/>
            <a:ext cx="8500647" cy="2916882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323F48"/>
              </a:buClr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WORK SANS REGULAR ROMAN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Char char="—"/>
            </a:pPr>
            <a:r>
              <a:rPr lang="en-PH" sz="3000" dirty="0">
                <a:latin typeface="Archia"/>
              </a:rPr>
              <a:t>Recast Software Background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Char char="—"/>
            </a:pPr>
            <a:r>
              <a:rPr lang="en-PH" sz="3000" dirty="0">
                <a:latin typeface="Archia"/>
              </a:rPr>
              <a:t>Patching and Effecting Change At Scale</a:t>
            </a:r>
            <a:endParaRPr lang="en-PH" dirty="0"/>
          </a:p>
          <a:p>
            <a:pPr>
              <a:lnSpc>
                <a:spcPct val="150000"/>
              </a:lnSpc>
              <a:buFont typeface="Calibri" panose="020F0502020204030204" pitchFamily="34" charset="0"/>
              <a:buChar char="—"/>
            </a:pPr>
            <a:r>
              <a:rPr lang="en-PH" sz="3000" dirty="0">
                <a:latin typeface="Archia"/>
              </a:rPr>
              <a:t> Product Demos</a:t>
            </a:r>
          </a:p>
        </p:txBody>
      </p:sp>
    </p:spTree>
    <p:extLst>
      <p:ext uri="{BB962C8B-B14F-4D97-AF65-F5344CB8AC3E}">
        <p14:creationId xmlns:p14="http://schemas.microsoft.com/office/powerpoint/2010/main" val="77870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-22829521" y="4797367"/>
            <a:ext cx="30369874" cy="787076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30255" y="2520525"/>
            <a:ext cx="887303" cy="75178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30255" y="4351779"/>
            <a:ext cx="887303" cy="75178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75462" y="6057900"/>
            <a:ext cx="887303" cy="7517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675462" y="7918907"/>
            <a:ext cx="887303" cy="75178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30255" y="548850"/>
            <a:ext cx="15958162" cy="120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407"/>
              </a:lnSpc>
            </a:pPr>
            <a:r>
              <a:rPr lang="en-US" sz="7839">
                <a:solidFill>
                  <a:srgbClr val="F2F5F4"/>
                </a:solidFill>
                <a:latin typeface="Work Sans 1"/>
              </a:rPr>
              <a:t>Managing Endpoints is Hard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1637180" y="1589352"/>
            <a:ext cx="3135950" cy="15964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0283547" y="3505585"/>
            <a:ext cx="9390624" cy="812715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7">
            <a:alphaModFix amt="7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0280233" y="3529432"/>
            <a:ext cx="9379618" cy="8117633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353309" y="3175935"/>
            <a:ext cx="7324992" cy="1208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F2F5F4"/>
                </a:solidFill>
                <a:latin typeface="Arimo"/>
              </a:rPr>
              <a:t>Knowing what software and hardware are in your environment is the first step to managing it.</a:t>
            </a:r>
          </a:p>
          <a:p>
            <a:pPr>
              <a:lnSpc>
                <a:spcPts val="3219"/>
              </a:lnSpc>
              <a:spcBef>
                <a:spcPct val="0"/>
              </a:spcBef>
            </a:pPr>
            <a:endParaRPr lang="en-US" sz="2299">
              <a:solidFill>
                <a:srgbClr val="F2F5F4"/>
              </a:solidFill>
              <a:latin typeface="Arim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658750" y="2630354"/>
            <a:ext cx="3944410" cy="532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3499">
                <a:solidFill>
                  <a:srgbClr val="29ABE2"/>
                </a:solidFill>
                <a:latin typeface="Work Sans 1"/>
              </a:rPr>
              <a:t>Lack of Visibility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422745" y="5037243"/>
            <a:ext cx="7300125" cy="1208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F2F5F4"/>
                </a:solidFill>
                <a:latin typeface="Arimo"/>
              </a:rPr>
              <a:t>Gain control of administrative privileges on all devices once and for all.</a:t>
            </a:r>
          </a:p>
          <a:p>
            <a:pPr>
              <a:lnSpc>
                <a:spcPts val="3219"/>
              </a:lnSpc>
              <a:spcBef>
                <a:spcPct val="0"/>
              </a:spcBef>
            </a:pPr>
            <a:endParaRPr lang="en-US" sz="2299">
              <a:solidFill>
                <a:srgbClr val="F2F5F4"/>
              </a:solidFill>
              <a:latin typeface="Arimo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58750" y="4473990"/>
            <a:ext cx="4357055" cy="51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55"/>
              </a:lnSpc>
            </a:pPr>
            <a:r>
              <a:rPr lang="en-US" sz="3500">
                <a:solidFill>
                  <a:srgbClr val="B14FC5"/>
                </a:solidFill>
                <a:latin typeface="Work Sans 1"/>
              </a:rPr>
              <a:t>Managing Privilege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22745" y="6822236"/>
            <a:ext cx="8187571" cy="1208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F2F5F4"/>
                </a:solidFill>
                <a:latin typeface="Arimo"/>
              </a:rPr>
              <a:t>Proactively manage patching the library of applications installed throughout your network.</a:t>
            </a:r>
          </a:p>
          <a:p>
            <a:pPr>
              <a:lnSpc>
                <a:spcPts val="3219"/>
              </a:lnSpc>
              <a:spcBef>
                <a:spcPct val="0"/>
              </a:spcBef>
            </a:pPr>
            <a:endParaRPr lang="en-US" sz="2299">
              <a:solidFill>
                <a:srgbClr val="F2F5F4"/>
              </a:solidFill>
              <a:latin typeface="Arimo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07615" y="6159923"/>
            <a:ext cx="2129663" cy="61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8DA1E"/>
                </a:solidFill>
                <a:latin typeface="Work Sans 1"/>
              </a:rPr>
              <a:t>Patching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422745" y="8568486"/>
            <a:ext cx="7517459" cy="1208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9"/>
              </a:lnSpc>
            </a:pPr>
            <a:r>
              <a:rPr lang="en-US" sz="2299">
                <a:solidFill>
                  <a:srgbClr val="F2F5F4"/>
                </a:solidFill>
                <a:latin typeface="Arimo"/>
              </a:rPr>
              <a:t>Make the most of your investments in Microsoft Endpoint Manager and ServiceNow platform investments.</a:t>
            </a:r>
          </a:p>
          <a:p>
            <a:pPr>
              <a:lnSpc>
                <a:spcPts val="3219"/>
              </a:lnSpc>
              <a:spcBef>
                <a:spcPct val="0"/>
              </a:spcBef>
            </a:pPr>
            <a:endParaRPr lang="en-US" sz="2299">
              <a:solidFill>
                <a:srgbClr val="F2F5F4"/>
              </a:solidFill>
              <a:latin typeface="Arimo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707615" y="8021116"/>
            <a:ext cx="3993015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5"/>
              </a:lnSpc>
            </a:pPr>
            <a:r>
              <a:rPr lang="en-US" sz="3500">
                <a:solidFill>
                  <a:srgbClr val="C7D6E5"/>
                </a:solidFill>
                <a:latin typeface="Work Sans 1"/>
              </a:rPr>
              <a:t>Effecting Change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26231" y="4314699"/>
            <a:ext cx="5197517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2"/>
              </a:lnSpc>
            </a:pPr>
            <a:r>
              <a:rPr lang="en-US" sz="2177">
                <a:solidFill>
                  <a:srgbClr val="323F48"/>
                </a:solidFill>
                <a:latin typeface="Work Sans 1"/>
              </a:rPr>
              <a:t>BY THE NUMBERS:</a:t>
            </a:r>
          </a:p>
          <a:p>
            <a:pPr algn="ctr">
              <a:lnSpc>
                <a:spcPts val="2612"/>
              </a:lnSpc>
            </a:pPr>
            <a:r>
              <a:rPr lang="en-US" sz="2177">
                <a:solidFill>
                  <a:srgbClr val="323F48"/>
                </a:solidFill>
                <a:latin typeface="Work Sans 1"/>
              </a:rPr>
              <a:t>STATE OF ENDPOINT MANAGEMENT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239692" y="5395860"/>
            <a:ext cx="4811038" cy="6921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323F48"/>
                </a:solidFill>
                <a:latin typeface="Work Sans 2"/>
              </a:rPr>
              <a:t>of companies were unaware that they were vulnerable prior to a breach.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064472" y="5354958"/>
            <a:ext cx="1165399" cy="589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8"/>
              </a:lnSpc>
            </a:pPr>
            <a:r>
              <a:rPr lang="en-US" sz="3427">
                <a:solidFill>
                  <a:srgbClr val="29ABE2"/>
                </a:solidFill>
                <a:latin typeface="Work Sans 3"/>
              </a:rPr>
              <a:t>62%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209031" y="6454627"/>
            <a:ext cx="4542397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323F48"/>
                </a:solidFill>
                <a:latin typeface="Work Sans 2"/>
              </a:rPr>
              <a:t>of Microsoft vulnerabilities could be prevented by removing admin rights.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2029312" y="6358418"/>
            <a:ext cx="1165399" cy="589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8"/>
              </a:lnSpc>
            </a:pPr>
            <a:r>
              <a:rPr lang="en-US" sz="3427">
                <a:solidFill>
                  <a:srgbClr val="B14FC5"/>
                </a:solidFill>
                <a:latin typeface="Work Sans 3"/>
              </a:rPr>
              <a:t>56%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229871" y="7756789"/>
            <a:ext cx="4479286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323F48"/>
                </a:solidFill>
                <a:latin typeface="Work Sans 2"/>
              </a:rPr>
              <a:t>of intrusions came through outdated or unpatched software.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039756" y="7677895"/>
            <a:ext cx="1165399" cy="570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8"/>
              </a:lnSpc>
            </a:pPr>
            <a:r>
              <a:rPr lang="en-US" sz="3427">
                <a:solidFill>
                  <a:srgbClr val="F8DA1E"/>
                </a:solidFill>
                <a:latin typeface="Work Sans 3"/>
              </a:rPr>
              <a:t>60%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187001" y="8731441"/>
            <a:ext cx="4811039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323F48"/>
                </a:solidFill>
                <a:latin typeface="Work Sans 2"/>
              </a:rPr>
              <a:t>of system administrators say that complexity prevents them from effectively managing endpoints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007282" y="8681355"/>
            <a:ext cx="1165399" cy="589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8"/>
              </a:lnSpc>
            </a:pPr>
            <a:r>
              <a:rPr lang="en-US" sz="3427">
                <a:solidFill>
                  <a:srgbClr val="C7D6E5"/>
                </a:solidFill>
                <a:latin typeface="Work Sans 3"/>
              </a:rPr>
              <a:t>33%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3"/>
          <p:cNvSpPr/>
          <p:nvPr/>
        </p:nvSpPr>
        <p:spPr>
          <a:xfrm>
            <a:off x="1191325" y="3463774"/>
            <a:ext cx="15988310" cy="30483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1189182" y="2664536"/>
            <a:ext cx="8656276" cy="5488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18" b="0" i="0" u="none" strike="noStrike" kern="1200" cap="none" spc="0" normalizeH="0" baseline="0" noProof="0" dirty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Patching isn’t just for Windows anymore!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28699" y="409655"/>
            <a:ext cx="16261773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F8DA1E"/>
                </a:solidFill>
                <a:latin typeface="Work Sans 1" panose="020B0604020202020204" charset="0"/>
              </a:rPr>
              <a:t>Why do you need Automated Third-Party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8DA1E"/>
                </a:solidFill>
                <a:effectLst/>
                <a:uLnTx/>
                <a:uFillTx/>
                <a:latin typeface="Work Sans 1" panose="020B0604020202020204" charset="0"/>
              </a:rPr>
              <a:t> Patching?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69970" y="4960341"/>
            <a:ext cx="15809665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 dirty="0">
                <a:solidFill>
                  <a:srgbClr val="F2F5F4"/>
                </a:solidFill>
                <a:latin typeface="Archia 2"/>
              </a:rPr>
              <a:t>Also in 2021, the National Institute of Standards and Technology reported 18,378 vulnerabilities were found in software, an increase of 20% comparted to 2020.</a:t>
            </a:r>
            <a:endParaRPr kumimoji="0" lang="en-US" sz="1935" b="0" i="0" u="none" strike="noStrike" kern="1200" cap="none" spc="0" normalizeH="0" baseline="0" noProof="0" dirty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  <a:ea typeface="+mn-ea"/>
              <a:cs typeface="+mn-cs"/>
            </a:endParaRP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22953CFD-C405-AD8C-BFC0-D505F47311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51278" y="9507469"/>
            <a:ext cx="2567733" cy="399425"/>
          </a:xfrm>
          <a:prstGeom prst="rect">
            <a:avLst/>
          </a:prstGeom>
        </p:spPr>
      </p:pic>
      <p:pic>
        <p:nvPicPr>
          <p:cNvPr id="21" name="Picture 72">
            <a:extLst>
              <a:ext uri="{FF2B5EF4-FFF2-40B4-BE49-F238E27FC236}">
                <a16:creationId xmlns:a16="http://schemas.microsoft.com/office/drawing/2014/main" id="{A741DB1B-C1F1-CE38-C2AA-D3AB53AA77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9507469"/>
            <a:ext cx="2723011" cy="3698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87F2142-3565-298E-05E5-2DCB785FD9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551" y="9574764"/>
            <a:ext cx="3442060" cy="344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B590553-D2B5-AFBD-E07F-C9C4FC26B6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951" y="9507469"/>
            <a:ext cx="3442060" cy="41991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520509E-8EE4-028A-03DA-E8493F367B29}"/>
              </a:ext>
            </a:extLst>
          </p:cNvPr>
          <p:cNvSpPr txBox="1"/>
          <p:nvPr/>
        </p:nvSpPr>
        <p:spPr>
          <a:xfrm>
            <a:off x="1322582" y="3950495"/>
            <a:ext cx="15857053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chia 1"/>
                <a:cs typeface="Calibri"/>
              </a:rPr>
              <a:t>In 2021 the US Department of Homeland Security estimated that up to 85% of security breaches they investigated involved unpatched software – Windows and Third-Party.</a:t>
            </a: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2DD7FB-04A1-DCD2-0041-981AE7C94FC4}"/>
              </a:ext>
            </a:extLst>
          </p:cNvPr>
          <p:cNvSpPr txBox="1"/>
          <p:nvPr/>
        </p:nvSpPr>
        <p:spPr>
          <a:xfrm>
            <a:off x="1322582" y="5969129"/>
            <a:ext cx="15967889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dirty="0" err="1">
                <a:solidFill>
                  <a:schemeClr val="bg1"/>
                </a:solidFill>
                <a:latin typeface="Archia 1"/>
                <a:cs typeface="Calibri"/>
              </a:rPr>
              <a:t>Redscan</a:t>
            </a:r>
            <a:r>
              <a:rPr lang="en-US" sz="2200" dirty="0">
                <a:solidFill>
                  <a:schemeClr val="bg1"/>
                </a:solidFill>
                <a:latin typeface="Archia 1"/>
                <a:cs typeface="Calibri"/>
              </a:rPr>
              <a:t> Labs reported that 90% of CVE’s in 2021 could be exploited by attackers without additional technical skills.</a:t>
            </a:r>
            <a:endParaRPr lang="en-US" dirty="0"/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68909FA4-2DE2-AAD1-3698-BDF1194AE11F}"/>
              </a:ext>
            </a:extLst>
          </p:cNvPr>
          <p:cNvSpPr txBox="1"/>
          <p:nvPr/>
        </p:nvSpPr>
        <p:spPr>
          <a:xfrm>
            <a:off x="1322583" y="7080509"/>
            <a:ext cx="15746217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 dirty="0">
                <a:solidFill>
                  <a:srgbClr val="F2F5F4"/>
                </a:solidFill>
                <a:latin typeface="Archia 2"/>
              </a:rPr>
              <a:t>That same report classified 54% of those CVE’s as having “high” availability, meaning they are readily available and exploitable by bad actors.</a:t>
            </a:r>
            <a:endParaRPr kumimoji="0" lang="en-US" sz="1935" b="0" i="0" u="none" strike="noStrike" kern="1200" cap="none" spc="0" normalizeH="0" baseline="0" noProof="0" dirty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1DBAD8-3C31-1392-2F2A-CEBEC999EBF9}"/>
              </a:ext>
            </a:extLst>
          </p:cNvPr>
          <p:cNvSpPr txBox="1"/>
          <p:nvPr/>
        </p:nvSpPr>
        <p:spPr>
          <a:xfrm>
            <a:off x="1028699" y="8204654"/>
            <a:ext cx="11359541" cy="61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8DA1E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You need to be patching third-party applications! In an automated way!</a:t>
            </a: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E4BA9C34-EC42-57B2-1750-C292C58E6573}"/>
              </a:ext>
            </a:extLst>
          </p:cNvPr>
          <p:cNvSpPr/>
          <p:nvPr/>
        </p:nvSpPr>
        <p:spPr>
          <a:xfrm>
            <a:off x="1080490" y="8062429"/>
            <a:ext cx="15988310" cy="30483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12975EB8-D8E0-E3F7-AD34-5030D6500F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731061" y="8752869"/>
            <a:ext cx="3442060" cy="17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3723782" y="81022"/>
            <a:ext cx="4748482" cy="10559863"/>
            <a:chOff x="0" y="0"/>
            <a:chExt cx="1250629" cy="2802538"/>
          </a:xfrm>
          <a:solidFill>
            <a:srgbClr val="F8DA1E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250629" cy="2802537"/>
            </a:xfrm>
            <a:custGeom>
              <a:avLst/>
              <a:gdLst/>
              <a:ahLst/>
              <a:cxnLst/>
              <a:rect l="l" t="t" r="r" b="b"/>
              <a:pathLst>
                <a:path w="1250629" h="2802537">
                  <a:moveTo>
                    <a:pt x="0" y="0"/>
                  </a:moveTo>
                  <a:lnTo>
                    <a:pt x="1250629" y="0"/>
                  </a:lnTo>
                  <a:lnTo>
                    <a:pt x="1250629" y="2802537"/>
                  </a:lnTo>
                  <a:lnTo>
                    <a:pt x="0" y="280253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4020048" y="-539904"/>
            <a:ext cx="4501593" cy="11029837"/>
            <a:chOff x="0" y="-38100"/>
            <a:chExt cx="1185605" cy="2904978"/>
          </a:xfrm>
        </p:grpSpPr>
        <p:sp>
          <p:nvSpPr>
            <p:cNvPr id="7" name="Freeform 7"/>
            <p:cNvSpPr/>
            <p:nvPr/>
          </p:nvSpPr>
          <p:spPr>
            <a:xfrm>
              <a:off x="0" y="64340"/>
              <a:ext cx="1185605" cy="2802538"/>
            </a:xfrm>
            <a:custGeom>
              <a:avLst/>
              <a:gdLst/>
              <a:ahLst/>
              <a:cxnLst/>
              <a:rect l="l" t="t" r="r" b="b"/>
              <a:pathLst>
                <a:path w="1185605" h="2866878">
                  <a:moveTo>
                    <a:pt x="0" y="0"/>
                  </a:moveTo>
                  <a:lnTo>
                    <a:pt x="1185605" y="0"/>
                  </a:lnTo>
                  <a:lnTo>
                    <a:pt x="1185605" y="2866878"/>
                  </a:lnTo>
                  <a:lnTo>
                    <a:pt x="0" y="2866878"/>
                  </a:lnTo>
                  <a:close/>
                </a:path>
              </a:pathLst>
            </a:custGeom>
            <a:solidFill>
              <a:srgbClr val="E0E4E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742684" y="4819107"/>
            <a:ext cx="5028772" cy="1015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Automate the monitoring, packaging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, and deployment of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third-party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 applications.</a:t>
            </a:r>
            <a:endParaRPr lang="en-US" sz="1900">
              <a:ea typeface="+mn-ea"/>
              <a:cs typeface="+mn-cs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191312" y="4551778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1191325" y="6118424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1191325" y="7541389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1191325" y="8910026"/>
            <a:ext cx="11778576" cy="40511"/>
          </a:xfrm>
          <a:prstGeom prst="line">
            <a:avLst/>
          </a:prstGeom>
          <a:ln w="19050" cap="flat">
            <a:solidFill>
              <a:srgbClr val="F2F5F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7742685" y="6380773"/>
            <a:ext cx="4766856" cy="10157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Schedule device reboots so they occur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automatically to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reduce user downtime.</a:t>
            </a:r>
            <a:endParaRPr lang="en-US">
              <a:ea typeface="+mn-ea"/>
              <a:cs typeface="+mn-c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91292" y="2456367"/>
            <a:ext cx="3417800" cy="562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18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CHALLENGES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722842" y="2456367"/>
            <a:ext cx="3572456" cy="54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66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1"/>
                <a:ea typeface="+mn-ea"/>
                <a:cs typeface="+mn-cs"/>
              </a:rPr>
              <a:t>HOW WE HELP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760064" y="3338391"/>
            <a:ext cx="4715125" cy="1015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Ensure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prompt update delivery to devices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whenever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updates are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released.</a:t>
            </a:r>
            <a:endParaRPr lang="en-US">
              <a:ea typeface="+mn-ea"/>
              <a:cs typeface="+mn-c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28700" y="409655"/>
            <a:ext cx="13117906" cy="116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4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76" b="0" i="0" u="none" strike="noStrike" kern="1200" cap="none" spc="0" normalizeH="0" baseline="0" noProof="0">
                <a:ln>
                  <a:noFill/>
                </a:ln>
                <a:solidFill>
                  <a:srgbClr val="F8DA1E"/>
                </a:solidFill>
                <a:effectLst/>
                <a:uLnTx/>
                <a:uFillTx/>
                <a:latin typeface="Work Sans 1" panose="020B0604020202020204" charset="0"/>
              </a:rPr>
              <a:t>Effortless Patching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777034" y="7707764"/>
            <a:ext cx="4748482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9"/>
              </a:lnSpc>
              <a:defRPr/>
            </a:pPr>
            <a:r>
              <a:rPr lang="en-US" sz="1900">
                <a:solidFill>
                  <a:srgbClr val="F2F5F4"/>
                </a:solidFill>
                <a:latin typeface="Archia 2"/>
              </a:rPr>
              <a:t>Enable automatic third-party 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patching directly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in </a:t>
            </a:r>
            <a:r>
              <a:rPr lang="en-US" sz="1900" err="1">
                <a:solidFill>
                  <a:srgbClr val="F2F5F4"/>
                </a:solidFill>
                <a:latin typeface="Archia 2"/>
              </a:rPr>
              <a:t>ConfigMgr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, Intune</a:t>
            </a:r>
            <a:r>
              <a: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F2F5F4"/>
                </a:solidFill>
                <a:effectLst/>
                <a:uLnTx/>
                <a:uFillTx/>
                <a:latin typeface="Archia 2"/>
                <a:ea typeface="+mn-ea"/>
                <a:cs typeface="+mn-cs"/>
              </a:rPr>
              <a:t>, or </a:t>
            </a:r>
            <a:r>
              <a:rPr lang="en-US" sz="1900">
                <a:solidFill>
                  <a:srgbClr val="F2F5F4"/>
                </a:solidFill>
                <a:latin typeface="Archia 2"/>
              </a:rPr>
              <a:t>WSUS.</a:t>
            </a:r>
            <a:endParaRPr kumimoji="0" lang="en-US" sz="1935" b="0" i="0" u="none" strike="noStrike" kern="1200" cap="none" spc="0" normalizeH="0" baseline="0" noProof="0">
              <a:ln>
                <a:noFill/>
              </a:ln>
              <a:solidFill>
                <a:srgbClr val="F2F5F4"/>
              </a:solidFill>
              <a:effectLst/>
              <a:uLnTx/>
              <a:uFillTx/>
              <a:latin typeface="Archia 2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13BC0A-A77C-3F15-1668-A37888FBB31A}"/>
              </a:ext>
            </a:extLst>
          </p:cNvPr>
          <p:cNvSpPr txBox="1"/>
          <p:nvPr/>
        </p:nvSpPr>
        <p:spPr>
          <a:xfrm>
            <a:off x="14409047" y="2456367"/>
            <a:ext cx="3698803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>
                <a:latin typeface="Archia" panose="02000503000000020004" pitchFamily="50" charset="0"/>
              </a:rPr>
              <a:t>“We can quickly identify the assets that are vulnerable or identify the machines that don't have a particular patch.”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>
              <a:latin typeface="Archia" panose="02000503000000020004" pitchFamily="50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>
                <a:latin typeface="Archia" panose="02000503000000020004" pitchFamily="50" charset="0"/>
              </a:rPr>
              <a:t>GOVERNMENT, </a:t>
            </a:r>
            <a:br>
              <a:rPr lang="en-US">
                <a:latin typeface="Archia" panose="02000503000000020004" pitchFamily="50" charset="0"/>
              </a:rPr>
            </a:br>
            <a:r>
              <a:rPr lang="en-US">
                <a:latin typeface="Archia" panose="02000503000000020004" pitchFamily="50" charset="0"/>
              </a:rPr>
              <a:t>IT SPECIALIST</a:t>
            </a: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22953CFD-C405-AD8C-BFC0-D505F47311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9267" y="9572937"/>
            <a:ext cx="2567733" cy="399425"/>
          </a:xfrm>
          <a:prstGeom prst="rect">
            <a:avLst/>
          </a:prstGeom>
        </p:spPr>
      </p:pic>
      <p:pic>
        <p:nvPicPr>
          <p:cNvPr id="21" name="Picture 72">
            <a:extLst>
              <a:ext uri="{FF2B5EF4-FFF2-40B4-BE49-F238E27FC236}">
                <a16:creationId xmlns:a16="http://schemas.microsoft.com/office/drawing/2014/main" id="{A741DB1B-C1F1-CE38-C2AA-D3AB53AA77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01989" y="9572937"/>
            <a:ext cx="2723011" cy="3698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87F2142-3565-298E-05E5-2DCB785FD9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0" y="9640232"/>
            <a:ext cx="3442060" cy="344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B590553-D2B5-AFBD-E07F-C9C4FC26B6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40" y="9572937"/>
            <a:ext cx="3442060" cy="41991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AC6DB43-12D9-34CF-5283-2BE770885CF2}"/>
              </a:ext>
            </a:extLst>
          </p:cNvPr>
          <p:cNvSpPr txBox="1"/>
          <p:nvPr/>
        </p:nvSpPr>
        <p:spPr>
          <a:xfrm>
            <a:off x="1189182" y="4976379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Patching applications is a manual process.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D1E98B2-E6E2-6889-E04F-3234C729FFCB}"/>
              </a:ext>
            </a:extLst>
          </p:cNvPr>
          <p:cNvSpPr txBox="1"/>
          <p:nvPr/>
        </p:nvSpPr>
        <p:spPr>
          <a:xfrm>
            <a:off x="1189182" y="6502223"/>
            <a:ext cx="613063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Patches may not completely be installed until a device reboots.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3591AE-8BF6-1E09-A70B-3EEBFF924070}"/>
              </a:ext>
            </a:extLst>
          </p:cNvPr>
          <p:cNvSpPr txBox="1"/>
          <p:nvPr/>
        </p:nvSpPr>
        <p:spPr>
          <a:xfrm>
            <a:off x="1108364" y="3671452"/>
            <a:ext cx="6130635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Every day is Patch Tuesday!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20509E-8EE4-028A-03DA-E8493F367B29}"/>
              </a:ext>
            </a:extLst>
          </p:cNvPr>
          <p:cNvSpPr txBox="1"/>
          <p:nvPr/>
        </p:nvSpPr>
        <p:spPr>
          <a:xfrm>
            <a:off x="1189182" y="7662589"/>
            <a:ext cx="6130635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>
                <a:solidFill>
                  <a:schemeClr val="bg1"/>
                </a:solidFill>
                <a:latin typeface="Archia 1"/>
                <a:cs typeface="Calibri"/>
              </a:rPr>
              <a:t>Microsoft's management tools have limited support for third-party applications.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280C6C-15B6-706C-E844-E4E50DB75F82}"/>
              </a:ext>
            </a:extLst>
          </p:cNvPr>
          <p:cNvSpPr txBox="1"/>
          <p:nvPr/>
        </p:nvSpPr>
        <p:spPr>
          <a:xfrm>
            <a:off x="2147455" y="4802015"/>
            <a:ext cx="1433945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Archia" panose="02000503000000020004" pitchFamily="50" charset="0"/>
                <a:cs typeface="Calibri"/>
              </a:rPr>
              <a:t>Product Demo Videos</a:t>
            </a:r>
            <a:endParaRPr lang="en-US" sz="5500" dirty="0">
              <a:latin typeface="Archia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08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Right Click Tools Enterprise: Product Tour">
            <a:hlinkClick r:id="" action="ppaction://media"/>
            <a:extLst>
              <a:ext uri="{FF2B5EF4-FFF2-40B4-BE49-F238E27FC236}">
                <a16:creationId xmlns:a16="http://schemas.microsoft.com/office/drawing/2014/main" id="{2010BC94-AFB1-5E8B-9707-15D45BEFF7C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06783" y="3158835"/>
            <a:ext cx="10274433" cy="5805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D19216-28B0-2993-907F-1DC0EF26733D}"/>
              </a:ext>
            </a:extLst>
          </p:cNvPr>
          <p:cNvSpPr txBox="1"/>
          <p:nvPr/>
        </p:nvSpPr>
        <p:spPr>
          <a:xfrm>
            <a:off x="1122218" y="907473"/>
            <a:ext cx="14339455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chia"/>
                <a:cs typeface="Calibri"/>
              </a:rPr>
              <a:t>Right Click Tools Enterprise Product Demo</a:t>
            </a:r>
            <a:endParaRPr lang="en-US" sz="6000" dirty="0">
              <a:solidFill>
                <a:schemeClr val="bg1"/>
              </a:solidFill>
              <a:latin typeface="Archia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94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Right Click Tools: SUDS Dashboard">
            <a:hlinkClick r:id="" action="ppaction://media"/>
            <a:extLst>
              <a:ext uri="{FF2B5EF4-FFF2-40B4-BE49-F238E27FC236}">
                <a16:creationId xmlns:a16="http://schemas.microsoft.com/office/drawing/2014/main" id="{9E7602F8-95B4-3999-1617-0C8A9540C3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12402" y="3248313"/>
            <a:ext cx="10263196" cy="57987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E4F289-6E63-1D54-5DC8-D61CB375E7A8}"/>
              </a:ext>
            </a:extLst>
          </p:cNvPr>
          <p:cNvSpPr txBox="1"/>
          <p:nvPr/>
        </p:nvSpPr>
        <p:spPr>
          <a:xfrm>
            <a:off x="1177636" y="507107"/>
            <a:ext cx="16597746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chia"/>
                <a:cs typeface="Calibri"/>
              </a:rPr>
              <a:t>Right Click Tools: Software Update Deployment Status Dashboard</a:t>
            </a:r>
            <a:endParaRPr lang="en-US" sz="6000" dirty="0">
              <a:solidFill>
                <a:schemeClr val="bg1"/>
              </a:solidFill>
              <a:latin typeface="Archia"/>
            </a:endParaRPr>
          </a:p>
        </p:txBody>
      </p:sp>
    </p:spTree>
    <p:extLst>
      <p:ext uri="{BB962C8B-B14F-4D97-AF65-F5344CB8AC3E}">
        <p14:creationId xmlns:p14="http://schemas.microsoft.com/office/powerpoint/2010/main" val="112792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CAST SOFTWARE COLORS">
      <a:dk1>
        <a:srgbClr val="192025"/>
      </a:dk1>
      <a:lt1>
        <a:srgbClr val="F0F3F2"/>
      </a:lt1>
      <a:dk2>
        <a:srgbClr val="323F48"/>
      </a:dk2>
      <a:lt2>
        <a:srgbClr val="BFBFBF"/>
      </a:lt2>
      <a:accent1>
        <a:srgbClr val="29ABE2"/>
      </a:accent1>
      <a:accent2>
        <a:srgbClr val="B04EC4"/>
      </a:accent2>
      <a:accent3>
        <a:srgbClr val="F8DA1E"/>
      </a:accent3>
      <a:accent4>
        <a:srgbClr val="FFC000"/>
      </a:accent4>
      <a:accent5>
        <a:srgbClr val="5B9BD5"/>
      </a:accent5>
      <a:accent6>
        <a:srgbClr val="0563C1"/>
      </a:accent6>
      <a:hlink>
        <a:srgbClr val="29ABE2"/>
      </a:hlink>
      <a:folHlink>
        <a:srgbClr val="B04EC4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come to the NEW Recast PPT Template!.potx" id="{27A5D17A-5B85-4D4A-A911-84B08792CE35}" vid="{54893C05-C241-48E3-A1E2-F89C285497D3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20F9575F1D9747B5586AF21318B793" ma:contentTypeVersion="17" ma:contentTypeDescription="Create a new document." ma:contentTypeScope="" ma:versionID="ed01a9524e61aaa694d210d6859e2e98">
  <xsd:schema xmlns:xsd="http://www.w3.org/2001/XMLSchema" xmlns:xs="http://www.w3.org/2001/XMLSchema" xmlns:p="http://schemas.microsoft.com/office/2006/metadata/properties" xmlns:ns2="d5efbcc9-0c10-4fe0-beeb-b7ff9ddbf85f" xmlns:ns3="a42390a6-5227-4102-a962-f7f46e554d00" targetNamespace="http://schemas.microsoft.com/office/2006/metadata/properties" ma:root="true" ma:fieldsID="96538f0f32cf18793a10daaa6df11eb6" ns2:_="" ns3:_="">
    <xsd:import namespace="d5efbcc9-0c10-4fe0-beeb-b7ff9ddbf85f"/>
    <xsd:import namespace="a42390a6-5227-4102-a962-f7f46e554d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fbcc9-0c10-4fe0-beeb-b7ff9ddbf8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0cab415-cb94-4169-8ba9-b729874e3e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2390a6-5227-4102-a962-f7f46e554d0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69aef65-47b0-4ffb-8878-6d9c5a0ca4a6}" ma:internalName="TaxCatchAll" ma:showField="CatchAllData" ma:web="a42390a6-5227-4102-a962-f7f46e554d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2390a6-5227-4102-a962-f7f46e554d00" xsi:nil="true"/>
    <lcf76f155ced4ddcb4097134ff3c332f xmlns="d5efbcc9-0c10-4fe0-beeb-b7ff9ddbf85f">
      <Terms xmlns="http://schemas.microsoft.com/office/infopath/2007/PartnerControls"/>
    </lcf76f155ced4ddcb4097134ff3c332f>
    <SharedWithUsers xmlns="a42390a6-5227-4102-a962-f7f46e554d00">
      <UserInfo>
        <DisplayName>Marty Miller</DisplayName>
        <AccountId>63</AccountId>
        <AccountType/>
      </UserInfo>
      <UserInfo>
        <DisplayName>Julie Roy</DisplayName>
        <AccountId>319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414B05-833C-452B-BCD1-0946F1B5B8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efbcc9-0c10-4fe0-beeb-b7ff9ddbf85f"/>
    <ds:schemaRef ds:uri="a42390a6-5227-4102-a962-f7f46e554d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08B55D-C773-4671-B8A0-A93A9BAE4F5B}">
  <ds:schemaRefs>
    <ds:schemaRef ds:uri="a42390a6-5227-4102-a962-f7f46e554d00"/>
    <ds:schemaRef ds:uri="d5efbcc9-0c10-4fe0-beeb-b7ff9ddbf85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5F5C27C-948C-4FC3-A9BE-97D7AB70A6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892</Words>
  <Application>Microsoft Office PowerPoint</Application>
  <PresentationFormat>Custom</PresentationFormat>
  <Paragraphs>111</Paragraphs>
  <Slides>15</Slides>
  <Notes>7</Notes>
  <HiddenSlides>0</HiddenSlides>
  <MMClips>3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Office Theme</vt:lpstr>
      <vt:lpstr>Office Theme</vt:lpstr>
      <vt:lpstr>Office Theme</vt:lpstr>
      <vt:lpstr>Hello   Twin Cities  Systems Management User Group!</vt:lpstr>
      <vt:lpstr>Presenters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endpoints is hard</dc:title>
  <dc:creator>Julie Roy</dc:creator>
  <cp:lastModifiedBy>Julie Roy</cp:lastModifiedBy>
  <cp:revision>14</cp:revision>
  <dcterms:created xsi:type="dcterms:W3CDTF">2006-08-16T00:00:00Z</dcterms:created>
  <dcterms:modified xsi:type="dcterms:W3CDTF">2023-08-18T17:28:55Z</dcterms:modified>
  <dc:identifier>DAFiiXnC0v0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0x0101008C20F9575F1D9747B5586AF21318B793</vt:lpwstr>
  </property>
  <property fmtid="{D5CDD505-2E9C-101B-9397-08002B2CF9AE}" pid="3" name="MediaServiceImageTags">
    <vt:lpwstr/>
  </property>
</Properties>
</file>