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714" r:id="rId3"/>
  </p:sldMasterIdLst>
  <p:notesMasterIdLst>
    <p:notesMasterId r:id="rId32"/>
  </p:notesMasterIdLst>
  <p:sldIdLst>
    <p:sldId id="258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22" r:id="rId25"/>
    <p:sldId id="323" r:id="rId26"/>
    <p:sldId id="318" r:id="rId27"/>
    <p:sldId id="319" r:id="rId28"/>
    <p:sldId id="320" r:id="rId29"/>
    <p:sldId id="321" r:id="rId30"/>
    <p:sldId id="324" r:id="rId3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61F"/>
    <a:srgbClr val="008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65" d="100"/>
          <a:sy n="65" d="100"/>
        </p:scale>
        <p:origin x="52" y="8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49730-504E-4F16-BC13-F45C044DB6E0}" type="doc">
      <dgm:prSet loTypeId="urn:microsoft.com/office/officeart/2005/8/layout/chevron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11DEADDE-F343-4859-B7B1-9089083B8A6F}">
      <dgm:prSet/>
      <dgm:spPr/>
      <dgm:t>
        <a:bodyPr/>
        <a:lstStyle/>
        <a:p>
          <a:pPr rtl="0"/>
          <a:r>
            <a:rPr lang="en-US" smtClean="0"/>
            <a:t>Scope </a:t>
          </a:r>
          <a:endParaRPr lang="nl-BE"/>
        </a:p>
      </dgm:t>
    </dgm:pt>
    <dgm:pt modelId="{D81D1136-771C-463D-8922-87925EEC6F11}" type="parTrans" cxnId="{3079771B-CC50-41E7-BC1D-EC5E701CA89B}">
      <dgm:prSet/>
      <dgm:spPr/>
      <dgm:t>
        <a:bodyPr/>
        <a:lstStyle/>
        <a:p>
          <a:endParaRPr lang="nl-BE"/>
        </a:p>
      </dgm:t>
    </dgm:pt>
    <dgm:pt modelId="{6D7FEBFB-C26F-4938-9D08-37E4DFEB96E8}" type="sibTrans" cxnId="{3079771B-CC50-41E7-BC1D-EC5E701CA89B}">
      <dgm:prSet/>
      <dgm:spPr/>
      <dgm:t>
        <a:bodyPr/>
        <a:lstStyle/>
        <a:p>
          <a:endParaRPr lang="nl-BE"/>
        </a:p>
      </dgm:t>
    </dgm:pt>
    <dgm:pt modelId="{091408DC-B994-4646-9C7F-599752E26969}">
      <dgm:prSet/>
      <dgm:spPr/>
      <dgm:t>
        <a:bodyPr/>
        <a:lstStyle/>
        <a:p>
          <a:pPr rtl="0"/>
          <a:r>
            <a:rPr lang="en-US" dirty="0" smtClean="0"/>
            <a:t>What to expect from this LiveMeeting</a:t>
          </a:r>
          <a:endParaRPr lang="nl-BE" dirty="0"/>
        </a:p>
      </dgm:t>
    </dgm:pt>
    <dgm:pt modelId="{BD68EAE9-C16D-491A-8BED-466190042EA3}" type="parTrans" cxnId="{3EFEEB54-3A64-4F86-B27D-0B58A4A474DB}">
      <dgm:prSet/>
      <dgm:spPr/>
      <dgm:t>
        <a:bodyPr/>
        <a:lstStyle/>
        <a:p>
          <a:endParaRPr lang="nl-BE"/>
        </a:p>
      </dgm:t>
    </dgm:pt>
    <dgm:pt modelId="{33F15943-79C2-45D6-B13B-9ABE838013E5}" type="sibTrans" cxnId="{3EFEEB54-3A64-4F86-B27D-0B58A4A474DB}">
      <dgm:prSet/>
      <dgm:spPr/>
      <dgm:t>
        <a:bodyPr/>
        <a:lstStyle/>
        <a:p>
          <a:endParaRPr lang="nl-BE"/>
        </a:p>
      </dgm:t>
    </dgm:pt>
    <dgm:pt modelId="{EE6AAE14-E5B0-41AF-957F-F631A1AF95B7}">
      <dgm:prSet/>
      <dgm:spPr/>
      <dgm:t>
        <a:bodyPr/>
        <a:lstStyle/>
        <a:p>
          <a:pPr rtl="0"/>
          <a:r>
            <a:rPr lang="en-US" dirty="0" smtClean="0"/>
            <a:t>Post install</a:t>
          </a:r>
          <a:endParaRPr lang="nl-BE" dirty="0"/>
        </a:p>
      </dgm:t>
    </dgm:pt>
    <dgm:pt modelId="{FEAC68F3-34FD-43A8-8176-2BB8109D7C33}" type="parTrans" cxnId="{964CB2B0-0552-424F-8528-34774891F521}">
      <dgm:prSet/>
      <dgm:spPr/>
      <dgm:t>
        <a:bodyPr/>
        <a:lstStyle/>
        <a:p>
          <a:endParaRPr lang="nl-BE"/>
        </a:p>
      </dgm:t>
    </dgm:pt>
    <dgm:pt modelId="{425CF53B-8C8E-4648-ADEE-F63A6552A0DE}" type="sibTrans" cxnId="{964CB2B0-0552-424F-8528-34774891F521}">
      <dgm:prSet/>
      <dgm:spPr/>
      <dgm:t>
        <a:bodyPr/>
        <a:lstStyle/>
        <a:p>
          <a:endParaRPr lang="nl-BE"/>
        </a:p>
      </dgm:t>
    </dgm:pt>
    <dgm:pt modelId="{2A4DFAA6-A944-4FD4-AF39-E82AC16CE739}">
      <dgm:prSet/>
      <dgm:spPr/>
      <dgm:t>
        <a:bodyPr/>
        <a:lstStyle/>
        <a:p>
          <a:pPr rtl="0"/>
          <a:r>
            <a:rPr lang="en-US" dirty="0" smtClean="0"/>
            <a:t>Configuration of options</a:t>
          </a:r>
          <a:endParaRPr lang="nl-BE" dirty="0"/>
        </a:p>
      </dgm:t>
    </dgm:pt>
    <dgm:pt modelId="{8EBBD19E-DEA5-49A3-BE82-F251B0A7AE28}" type="parTrans" cxnId="{A8CB2FA6-F02F-44E0-9F4A-56E341E24B51}">
      <dgm:prSet/>
      <dgm:spPr/>
      <dgm:t>
        <a:bodyPr/>
        <a:lstStyle/>
        <a:p>
          <a:endParaRPr lang="nl-BE"/>
        </a:p>
      </dgm:t>
    </dgm:pt>
    <dgm:pt modelId="{9EFE6B6E-ACCD-486B-A265-0CFC76E4A830}" type="sibTrans" cxnId="{A8CB2FA6-F02F-44E0-9F4A-56E341E24B51}">
      <dgm:prSet/>
      <dgm:spPr/>
      <dgm:t>
        <a:bodyPr/>
        <a:lstStyle/>
        <a:p>
          <a:endParaRPr lang="nl-BE"/>
        </a:p>
      </dgm:t>
    </dgm:pt>
    <dgm:pt modelId="{D26EFEC1-2162-4A87-85FD-E0D695AF6B8D}">
      <dgm:prSet/>
      <dgm:spPr/>
      <dgm:t>
        <a:bodyPr/>
        <a:lstStyle/>
        <a:p>
          <a:pPr rtl="0"/>
          <a:r>
            <a:rPr lang="nl-BE" dirty="0" smtClean="0"/>
            <a:t>Get the </a:t>
          </a:r>
          <a:r>
            <a:rPr lang="nl-BE" dirty="0" err="1" smtClean="0"/>
            <a:t>agents</a:t>
          </a:r>
          <a:r>
            <a:rPr lang="nl-BE" dirty="0" smtClean="0"/>
            <a:t> in	</a:t>
          </a:r>
          <a:endParaRPr lang="nl-BE" dirty="0"/>
        </a:p>
      </dgm:t>
    </dgm:pt>
    <dgm:pt modelId="{99BFEDEC-ACE1-4B41-A288-A746469BEA42}" type="parTrans" cxnId="{4B8ECD5F-CE30-48E3-A985-6F344FAB1BD0}">
      <dgm:prSet/>
      <dgm:spPr/>
      <dgm:t>
        <a:bodyPr/>
        <a:lstStyle/>
        <a:p>
          <a:endParaRPr lang="nl-BE"/>
        </a:p>
      </dgm:t>
    </dgm:pt>
    <dgm:pt modelId="{70208F71-7183-4875-8342-5A939151E01C}" type="sibTrans" cxnId="{4B8ECD5F-CE30-48E3-A985-6F344FAB1BD0}">
      <dgm:prSet/>
      <dgm:spPr/>
      <dgm:t>
        <a:bodyPr/>
        <a:lstStyle/>
        <a:p>
          <a:endParaRPr lang="nl-BE"/>
        </a:p>
      </dgm:t>
    </dgm:pt>
    <dgm:pt modelId="{4DB67029-564A-4D30-B282-948F8530C650}">
      <dgm:prSet/>
      <dgm:spPr/>
      <dgm:t>
        <a:bodyPr/>
        <a:lstStyle/>
        <a:p>
          <a:pPr rtl="0"/>
          <a:r>
            <a:rPr lang="nl-BE" dirty="0" smtClean="0"/>
            <a:t>Monitoring</a:t>
          </a:r>
          <a:endParaRPr lang="nl-BE" dirty="0"/>
        </a:p>
      </dgm:t>
    </dgm:pt>
    <dgm:pt modelId="{BDC5D1FA-03CC-4110-8FAD-EB0CAE1ED78F}" type="parTrans" cxnId="{A1A35624-84B3-46E0-A7FE-7557BCE54E5C}">
      <dgm:prSet/>
      <dgm:spPr/>
      <dgm:t>
        <a:bodyPr/>
        <a:lstStyle/>
        <a:p>
          <a:endParaRPr lang="nl-BE"/>
        </a:p>
      </dgm:t>
    </dgm:pt>
    <dgm:pt modelId="{A39F9275-27E1-467A-BBF7-241846AF0E0C}" type="sibTrans" cxnId="{A1A35624-84B3-46E0-A7FE-7557BCE54E5C}">
      <dgm:prSet/>
      <dgm:spPr/>
      <dgm:t>
        <a:bodyPr/>
        <a:lstStyle/>
        <a:p>
          <a:endParaRPr lang="nl-BE"/>
        </a:p>
      </dgm:t>
    </dgm:pt>
    <dgm:pt modelId="{D7AEEAF9-94DC-4AD4-BAB0-D47E467A7C25}">
      <dgm:prSet/>
      <dgm:spPr/>
      <dgm:t>
        <a:bodyPr/>
        <a:lstStyle/>
        <a:p>
          <a:pPr rtl="0"/>
          <a:r>
            <a:rPr lang="nl-BE" dirty="0" smtClean="0"/>
            <a:t>Select </a:t>
          </a:r>
          <a:r>
            <a:rPr lang="nl-BE" dirty="0" err="1" smtClean="0"/>
            <a:t>your</a:t>
          </a:r>
          <a:r>
            <a:rPr lang="nl-BE" dirty="0" smtClean="0"/>
            <a:t> management packs</a:t>
          </a:r>
          <a:endParaRPr lang="nl-BE" dirty="0"/>
        </a:p>
      </dgm:t>
    </dgm:pt>
    <dgm:pt modelId="{1C0D79A7-80EA-4317-A632-1C029F0EF935}" type="parTrans" cxnId="{632B9358-3F10-4818-A374-70B62EAD65CA}">
      <dgm:prSet/>
      <dgm:spPr/>
      <dgm:t>
        <a:bodyPr/>
        <a:lstStyle/>
        <a:p>
          <a:endParaRPr lang="nl-BE"/>
        </a:p>
      </dgm:t>
    </dgm:pt>
    <dgm:pt modelId="{058AE9E3-26DD-4D51-9A6F-3B444E436101}" type="sibTrans" cxnId="{632B9358-3F10-4818-A374-70B62EAD65CA}">
      <dgm:prSet/>
      <dgm:spPr/>
      <dgm:t>
        <a:bodyPr/>
        <a:lstStyle/>
        <a:p>
          <a:endParaRPr lang="nl-BE"/>
        </a:p>
      </dgm:t>
    </dgm:pt>
    <dgm:pt modelId="{C0AD08B8-41CF-40A4-8EEA-10B137D10AA4}">
      <dgm:prSet/>
      <dgm:spPr/>
      <dgm:t>
        <a:bodyPr/>
        <a:lstStyle/>
        <a:p>
          <a:pPr rtl="0"/>
          <a:r>
            <a:rPr lang="nl-BE" dirty="0" err="1" smtClean="0"/>
            <a:t>Phased</a:t>
          </a:r>
          <a:r>
            <a:rPr lang="nl-BE" dirty="0" smtClean="0"/>
            <a:t> approach</a:t>
          </a:r>
          <a:endParaRPr lang="nl-BE" dirty="0"/>
        </a:p>
      </dgm:t>
    </dgm:pt>
    <dgm:pt modelId="{A08D3870-D7E0-4E46-9D09-83D7F6585DE2}" type="parTrans" cxnId="{24B8588E-C66A-4F0A-99C1-A02019AF74E2}">
      <dgm:prSet/>
      <dgm:spPr/>
      <dgm:t>
        <a:bodyPr/>
        <a:lstStyle/>
        <a:p>
          <a:endParaRPr lang="nl-BE"/>
        </a:p>
      </dgm:t>
    </dgm:pt>
    <dgm:pt modelId="{C7DE6E15-E92E-4DE2-B8C9-07BE23D54325}" type="sibTrans" cxnId="{24B8588E-C66A-4F0A-99C1-A02019AF74E2}">
      <dgm:prSet/>
      <dgm:spPr/>
      <dgm:t>
        <a:bodyPr/>
        <a:lstStyle/>
        <a:p>
          <a:endParaRPr lang="nl-BE"/>
        </a:p>
      </dgm:t>
    </dgm:pt>
    <dgm:pt modelId="{9CFAC7B2-5027-4363-877F-DA1C8EBB296F}">
      <dgm:prSet/>
      <dgm:spPr/>
      <dgm:t>
        <a:bodyPr/>
        <a:lstStyle/>
        <a:p>
          <a:pPr rtl="0"/>
          <a:r>
            <a:rPr lang="nl-BE" dirty="0" smtClean="0"/>
            <a:t>Tips and </a:t>
          </a:r>
          <a:r>
            <a:rPr lang="nl-BE" dirty="0" err="1" smtClean="0"/>
            <a:t>Tricks</a:t>
          </a:r>
          <a:endParaRPr lang="nl-BE" dirty="0"/>
        </a:p>
      </dgm:t>
    </dgm:pt>
    <dgm:pt modelId="{577AD0DE-01EC-427E-BB24-99D17F40B189}" type="parTrans" cxnId="{57AE9331-455C-4228-B1CC-3B34B7AA996C}">
      <dgm:prSet/>
      <dgm:spPr/>
      <dgm:t>
        <a:bodyPr/>
        <a:lstStyle/>
        <a:p>
          <a:endParaRPr lang="nl-BE"/>
        </a:p>
      </dgm:t>
    </dgm:pt>
    <dgm:pt modelId="{9A2AE1D8-F659-4FF3-BDBC-7BC499C921DD}" type="sibTrans" cxnId="{57AE9331-455C-4228-B1CC-3B34B7AA996C}">
      <dgm:prSet/>
      <dgm:spPr/>
      <dgm:t>
        <a:bodyPr/>
        <a:lstStyle/>
        <a:p>
          <a:endParaRPr lang="nl-BE"/>
        </a:p>
      </dgm:t>
    </dgm:pt>
    <dgm:pt modelId="{82A45450-E4C1-41A2-AD49-2FE16B05A89B}">
      <dgm:prSet/>
      <dgm:spPr/>
      <dgm:t>
        <a:bodyPr/>
        <a:lstStyle/>
        <a:p>
          <a:pPr rtl="0"/>
          <a:r>
            <a:rPr lang="nl-BE" dirty="0" err="1" smtClean="0"/>
            <a:t>Backup</a:t>
          </a:r>
          <a:r>
            <a:rPr lang="nl-BE" dirty="0" smtClean="0"/>
            <a:t> environment</a:t>
          </a:r>
          <a:endParaRPr lang="nl-BE" dirty="0"/>
        </a:p>
      </dgm:t>
    </dgm:pt>
    <dgm:pt modelId="{D4BE8AAC-4F89-4F7F-9396-26E65482F5C6}" type="parTrans" cxnId="{1C917794-2971-4602-81D7-CE2081F8464B}">
      <dgm:prSet/>
      <dgm:spPr/>
      <dgm:t>
        <a:bodyPr/>
        <a:lstStyle/>
        <a:p>
          <a:endParaRPr lang="nl-BE"/>
        </a:p>
      </dgm:t>
    </dgm:pt>
    <dgm:pt modelId="{392D80EF-19D0-4DB8-A0E9-CC07F7E3E876}" type="sibTrans" cxnId="{1C917794-2971-4602-81D7-CE2081F8464B}">
      <dgm:prSet/>
      <dgm:spPr/>
      <dgm:t>
        <a:bodyPr/>
        <a:lstStyle/>
        <a:p>
          <a:endParaRPr lang="nl-BE"/>
        </a:p>
      </dgm:t>
    </dgm:pt>
    <dgm:pt modelId="{BA836CB8-22E3-4C1A-9B3C-321708959A6A}">
      <dgm:prSet/>
      <dgm:spPr/>
      <dgm:t>
        <a:bodyPr/>
        <a:lstStyle/>
        <a:p>
          <a:pPr rtl="0"/>
          <a:r>
            <a:rPr lang="en-US" dirty="0" smtClean="0"/>
            <a:t>Health check</a:t>
          </a:r>
          <a:endParaRPr lang="nl-BE" dirty="0"/>
        </a:p>
      </dgm:t>
    </dgm:pt>
    <dgm:pt modelId="{FCC3FBCB-5A66-4AE2-AB04-C8B5985AA75E}" type="parTrans" cxnId="{8B8F2343-E601-45A1-A65B-696904219AA6}">
      <dgm:prSet/>
      <dgm:spPr/>
      <dgm:t>
        <a:bodyPr/>
        <a:lstStyle/>
        <a:p>
          <a:endParaRPr lang="nl-BE"/>
        </a:p>
      </dgm:t>
    </dgm:pt>
    <dgm:pt modelId="{40BAC72F-D489-490B-9764-E85376F8F62E}" type="sibTrans" cxnId="{8B8F2343-E601-45A1-A65B-696904219AA6}">
      <dgm:prSet/>
      <dgm:spPr/>
      <dgm:t>
        <a:bodyPr/>
        <a:lstStyle/>
        <a:p>
          <a:endParaRPr lang="nl-BE"/>
        </a:p>
      </dgm:t>
    </dgm:pt>
    <dgm:pt modelId="{98A24D69-B280-4992-BB59-7A186893C6D9}" type="pres">
      <dgm:prSet presAssocID="{11049730-504E-4F16-BC13-F45C044DB6E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8AB2B2-0BEB-4276-9BC4-FBC954FE98D9}" type="pres">
      <dgm:prSet presAssocID="{11DEADDE-F343-4859-B7B1-9089083B8A6F}" presName="composite" presStyleCnt="0"/>
      <dgm:spPr/>
      <dgm:t>
        <a:bodyPr/>
        <a:lstStyle/>
        <a:p>
          <a:endParaRPr lang="en-US"/>
        </a:p>
      </dgm:t>
    </dgm:pt>
    <dgm:pt modelId="{D9790C45-E1DD-43E3-B047-DAFB3FEC21BF}" type="pres">
      <dgm:prSet presAssocID="{11DEADDE-F343-4859-B7B1-9089083B8A6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346C1-C386-431D-81F9-EBFD63273C49}" type="pres">
      <dgm:prSet presAssocID="{11DEADDE-F343-4859-B7B1-9089083B8A6F}" presName="descendantText" presStyleLbl="alignAcc1" presStyleIdx="0" presStyleCnt="4" custLinFactNeighborX="2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E8C70-9EB6-4226-B630-3F9B4694832D}" type="pres">
      <dgm:prSet presAssocID="{6D7FEBFB-C26F-4938-9D08-37E4DFEB96E8}" presName="sp" presStyleCnt="0"/>
      <dgm:spPr/>
      <dgm:t>
        <a:bodyPr/>
        <a:lstStyle/>
        <a:p>
          <a:endParaRPr lang="en-US"/>
        </a:p>
      </dgm:t>
    </dgm:pt>
    <dgm:pt modelId="{AE9F53CB-A8A6-4C4B-9FA7-0DC85E94F507}" type="pres">
      <dgm:prSet presAssocID="{EE6AAE14-E5B0-41AF-957F-F631A1AF95B7}" presName="composite" presStyleCnt="0"/>
      <dgm:spPr/>
      <dgm:t>
        <a:bodyPr/>
        <a:lstStyle/>
        <a:p>
          <a:endParaRPr lang="en-US"/>
        </a:p>
      </dgm:t>
    </dgm:pt>
    <dgm:pt modelId="{79B5E8AB-CFE2-4D26-9A1B-D0BE8B4B986C}" type="pres">
      <dgm:prSet presAssocID="{EE6AAE14-E5B0-41AF-957F-F631A1AF95B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366F3-7728-4DC7-9547-DE1B3E67E2D2}" type="pres">
      <dgm:prSet presAssocID="{EE6AAE14-E5B0-41AF-957F-F631A1AF95B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924C4-B0B1-44B9-9DD1-66921C1CCEE7}" type="pres">
      <dgm:prSet presAssocID="{425CF53B-8C8E-4648-ADEE-F63A6552A0DE}" presName="sp" presStyleCnt="0"/>
      <dgm:spPr/>
      <dgm:t>
        <a:bodyPr/>
        <a:lstStyle/>
        <a:p>
          <a:endParaRPr lang="en-US"/>
        </a:p>
      </dgm:t>
    </dgm:pt>
    <dgm:pt modelId="{9EAC72AB-C7F8-4F42-B7E3-022FF5DB651B}" type="pres">
      <dgm:prSet presAssocID="{4DB67029-564A-4D30-B282-948F8530C650}" presName="composite" presStyleCnt="0"/>
      <dgm:spPr/>
      <dgm:t>
        <a:bodyPr/>
        <a:lstStyle/>
        <a:p>
          <a:endParaRPr lang="en-US"/>
        </a:p>
      </dgm:t>
    </dgm:pt>
    <dgm:pt modelId="{447D4A18-D4CC-494A-8DFC-86097B6BE050}" type="pres">
      <dgm:prSet presAssocID="{4DB67029-564A-4D30-B282-948F8530C65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EA8E3-FA55-4731-B4C5-E35C6A17FBE3}" type="pres">
      <dgm:prSet presAssocID="{4DB67029-564A-4D30-B282-948F8530C65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BF19B-2439-4A27-8D1D-0EAF7D384C88}" type="pres">
      <dgm:prSet presAssocID="{A39F9275-27E1-467A-BBF7-241846AF0E0C}" presName="sp" presStyleCnt="0"/>
      <dgm:spPr/>
      <dgm:t>
        <a:bodyPr/>
        <a:lstStyle/>
        <a:p>
          <a:endParaRPr lang="nl-BE"/>
        </a:p>
      </dgm:t>
    </dgm:pt>
    <dgm:pt modelId="{4396F72F-7D8E-40BF-812C-51174B5DC0CC}" type="pres">
      <dgm:prSet presAssocID="{9CFAC7B2-5027-4363-877F-DA1C8EBB296F}" presName="composite" presStyleCnt="0"/>
      <dgm:spPr/>
      <dgm:t>
        <a:bodyPr/>
        <a:lstStyle/>
        <a:p>
          <a:endParaRPr lang="nl-BE"/>
        </a:p>
      </dgm:t>
    </dgm:pt>
    <dgm:pt modelId="{C25448E4-25A1-42D3-9D26-C350FDD23C3F}" type="pres">
      <dgm:prSet presAssocID="{9CFAC7B2-5027-4363-877F-DA1C8EBB296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AE90E9F-51D3-4286-918E-171407EEED01}" type="pres">
      <dgm:prSet presAssocID="{9CFAC7B2-5027-4363-877F-DA1C8EBB296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95BB25DB-1AD9-49B2-976E-DF8BD6AAC40F}" type="presOf" srcId="{091408DC-B994-4646-9C7F-599752E26969}" destId="{D2D346C1-C386-431D-81F9-EBFD63273C49}" srcOrd="0" destOrd="0" presId="urn:microsoft.com/office/officeart/2005/8/layout/chevron2"/>
    <dgm:cxn modelId="{A1A35624-84B3-46E0-A7FE-7557BCE54E5C}" srcId="{11049730-504E-4F16-BC13-F45C044DB6E0}" destId="{4DB67029-564A-4D30-B282-948F8530C650}" srcOrd="2" destOrd="0" parTransId="{BDC5D1FA-03CC-4110-8FAD-EB0CAE1ED78F}" sibTransId="{A39F9275-27E1-467A-BBF7-241846AF0E0C}"/>
    <dgm:cxn modelId="{3EFEEB54-3A64-4F86-B27D-0B58A4A474DB}" srcId="{11DEADDE-F343-4859-B7B1-9089083B8A6F}" destId="{091408DC-B994-4646-9C7F-599752E26969}" srcOrd="0" destOrd="0" parTransId="{BD68EAE9-C16D-491A-8BED-466190042EA3}" sibTransId="{33F15943-79C2-45D6-B13B-9ABE838013E5}"/>
    <dgm:cxn modelId="{504CE7CA-892A-4B57-B746-0D04AB5D16D6}" type="presOf" srcId="{11049730-504E-4F16-BC13-F45C044DB6E0}" destId="{98A24D69-B280-4992-BB59-7A186893C6D9}" srcOrd="0" destOrd="0" presId="urn:microsoft.com/office/officeart/2005/8/layout/chevron2"/>
    <dgm:cxn modelId="{65F3E0F8-9091-423A-B8AD-AA1576FA70FF}" type="presOf" srcId="{EE6AAE14-E5B0-41AF-957F-F631A1AF95B7}" destId="{79B5E8AB-CFE2-4D26-9A1B-D0BE8B4B986C}" srcOrd="0" destOrd="0" presId="urn:microsoft.com/office/officeart/2005/8/layout/chevron2"/>
    <dgm:cxn modelId="{1C917794-2971-4602-81D7-CE2081F8464B}" srcId="{9CFAC7B2-5027-4363-877F-DA1C8EBB296F}" destId="{82A45450-E4C1-41A2-AD49-2FE16B05A89B}" srcOrd="0" destOrd="0" parTransId="{D4BE8AAC-4F89-4F7F-9396-26E65482F5C6}" sibTransId="{392D80EF-19D0-4DB8-A0E9-CC07F7E3E876}"/>
    <dgm:cxn modelId="{FC2907C8-A331-453C-9B9F-6D14604A7237}" type="presOf" srcId="{9CFAC7B2-5027-4363-877F-DA1C8EBB296F}" destId="{C25448E4-25A1-42D3-9D26-C350FDD23C3F}" srcOrd="0" destOrd="0" presId="urn:microsoft.com/office/officeart/2005/8/layout/chevron2"/>
    <dgm:cxn modelId="{3BBA0911-C146-4509-AAB8-28DDD6B09ABE}" type="presOf" srcId="{BA836CB8-22E3-4C1A-9B3C-321708959A6A}" destId="{018366F3-7728-4DC7-9547-DE1B3E67E2D2}" srcOrd="0" destOrd="0" presId="urn:microsoft.com/office/officeart/2005/8/layout/chevron2"/>
    <dgm:cxn modelId="{5B60A8B1-1E75-428B-AAFE-D974874CD689}" type="presOf" srcId="{C0AD08B8-41CF-40A4-8EEA-10B137D10AA4}" destId="{ADFEA8E3-FA55-4731-B4C5-E35C6A17FBE3}" srcOrd="0" destOrd="1" presId="urn:microsoft.com/office/officeart/2005/8/layout/chevron2"/>
    <dgm:cxn modelId="{A8CB2FA6-F02F-44E0-9F4A-56E341E24B51}" srcId="{EE6AAE14-E5B0-41AF-957F-F631A1AF95B7}" destId="{2A4DFAA6-A944-4FD4-AF39-E82AC16CE739}" srcOrd="1" destOrd="0" parTransId="{8EBBD19E-DEA5-49A3-BE82-F251B0A7AE28}" sibTransId="{9EFE6B6E-ACCD-486B-A265-0CFC76E4A830}"/>
    <dgm:cxn modelId="{57AE9331-455C-4228-B1CC-3B34B7AA996C}" srcId="{11049730-504E-4F16-BC13-F45C044DB6E0}" destId="{9CFAC7B2-5027-4363-877F-DA1C8EBB296F}" srcOrd="3" destOrd="0" parTransId="{577AD0DE-01EC-427E-BB24-99D17F40B189}" sibTransId="{9A2AE1D8-F659-4FF3-BDBC-7BC499C921DD}"/>
    <dgm:cxn modelId="{0FFE33A6-7A0E-433C-809E-750678C25D0E}" type="presOf" srcId="{4DB67029-564A-4D30-B282-948F8530C650}" destId="{447D4A18-D4CC-494A-8DFC-86097B6BE050}" srcOrd="0" destOrd="0" presId="urn:microsoft.com/office/officeart/2005/8/layout/chevron2"/>
    <dgm:cxn modelId="{8B8F2343-E601-45A1-A65B-696904219AA6}" srcId="{EE6AAE14-E5B0-41AF-957F-F631A1AF95B7}" destId="{BA836CB8-22E3-4C1A-9B3C-321708959A6A}" srcOrd="0" destOrd="0" parTransId="{FCC3FBCB-5A66-4AE2-AB04-C8B5985AA75E}" sibTransId="{40BAC72F-D489-490B-9764-E85376F8F62E}"/>
    <dgm:cxn modelId="{3079771B-CC50-41E7-BC1D-EC5E701CA89B}" srcId="{11049730-504E-4F16-BC13-F45C044DB6E0}" destId="{11DEADDE-F343-4859-B7B1-9089083B8A6F}" srcOrd="0" destOrd="0" parTransId="{D81D1136-771C-463D-8922-87925EEC6F11}" sibTransId="{6D7FEBFB-C26F-4938-9D08-37E4DFEB96E8}"/>
    <dgm:cxn modelId="{CFF42AB5-DCDE-4463-BFB1-DCAE4A2D826C}" type="presOf" srcId="{2A4DFAA6-A944-4FD4-AF39-E82AC16CE739}" destId="{018366F3-7728-4DC7-9547-DE1B3E67E2D2}" srcOrd="0" destOrd="1" presId="urn:microsoft.com/office/officeart/2005/8/layout/chevron2"/>
    <dgm:cxn modelId="{84217974-90E3-4CE8-B70F-504C49A2767E}" type="presOf" srcId="{D26EFEC1-2162-4A87-85FD-E0D695AF6B8D}" destId="{018366F3-7728-4DC7-9547-DE1B3E67E2D2}" srcOrd="0" destOrd="2" presId="urn:microsoft.com/office/officeart/2005/8/layout/chevron2"/>
    <dgm:cxn modelId="{ECEC816E-BE11-49F9-A29E-1C0745F7C29F}" type="presOf" srcId="{11DEADDE-F343-4859-B7B1-9089083B8A6F}" destId="{D9790C45-E1DD-43E3-B047-DAFB3FEC21BF}" srcOrd="0" destOrd="0" presId="urn:microsoft.com/office/officeart/2005/8/layout/chevron2"/>
    <dgm:cxn modelId="{24B8588E-C66A-4F0A-99C1-A02019AF74E2}" srcId="{4DB67029-564A-4D30-B282-948F8530C650}" destId="{C0AD08B8-41CF-40A4-8EEA-10B137D10AA4}" srcOrd="1" destOrd="0" parTransId="{A08D3870-D7E0-4E46-9D09-83D7F6585DE2}" sibTransId="{C7DE6E15-E92E-4DE2-B8C9-07BE23D54325}"/>
    <dgm:cxn modelId="{632B9358-3F10-4818-A374-70B62EAD65CA}" srcId="{4DB67029-564A-4D30-B282-948F8530C650}" destId="{D7AEEAF9-94DC-4AD4-BAB0-D47E467A7C25}" srcOrd="0" destOrd="0" parTransId="{1C0D79A7-80EA-4317-A632-1C029F0EF935}" sibTransId="{058AE9E3-26DD-4D51-9A6F-3B444E436101}"/>
    <dgm:cxn modelId="{5B42A840-61BE-4791-8E15-D4771C4D97C4}" type="presOf" srcId="{D7AEEAF9-94DC-4AD4-BAB0-D47E467A7C25}" destId="{ADFEA8E3-FA55-4731-B4C5-E35C6A17FBE3}" srcOrd="0" destOrd="0" presId="urn:microsoft.com/office/officeart/2005/8/layout/chevron2"/>
    <dgm:cxn modelId="{4B8ECD5F-CE30-48E3-A985-6F344FAB1BD0}" srcId="{EE6AAE14-E5B0-41AF-957F-F631A1AF95B7}" destId="{D26EFEC1-2162-4A87-85FD-E0D695AF6B8D}" srcOrd="2" destOrd="0" parTransId="{99BFEDEC-ACE1-4B41-A288-A746469BEA42}" sibTransId="{70208F71-7183-4875-8342-5A939151E01C}"/>
    <dgm:cxn modelId="{16B09065-D416-4AE8-9F9B-15D4FB9B4562}" type="presOf" srcId="{82A45450-E4C1-41A2-AD49-2FE16B05A89B}" destId="{3AE90E9F-51D3-4286-918E-171407EEED01}" srcOrd="0" destOrd="0" presId="urn:microsoft.com/office/officeart/2005/8/layout/chevron2"/>
    <dgm:cxn modelId="{964CB2B0-0552-424F-8528-34774891F521}" srcId="{11049730-504E-4F16-BC13-F45C044DB6E0}" destId="{EE6AAE14-E5B0-41AF-957F-F631A1AF95B7}" srcOrd="1" destOrd="0" parTransId="{FEAC68F3-34FD-43A8-8176-2BB8109D7C33}" sibTransId="{425CF53B-8C8E-4648-ADEE-F63A6552A0DE}"/>
    <dgm:cxn modelId="{305B7C13-6690-4CFD-80EA-15747B684EC1}" type="presParOf" srcId="{98A24D69-B280-4992-BB59-7A186893C6D9}" destId="{378AB2B2-0BEB-4276-9BC4-FBC954FE98D9}" srcOrd="0" destOrd="0" presId="urn:microsoft.com/office/officeart/2005/8/layout/chevron2"/>
    <dgm:cxn modelId="{A49FCE2E-4CB1-4C2A-A2A8-69C36CF0BACF}" type="presParOf" srcId="{378AB2B2-0BEB-4276-9BC4-FBC954FE98D9}" destId="{D9790C45-E1DD-43E3-B047-DAFB3FEC21BF}" srcOrd="0" destOrd="0" presId="urn:microsoft.com/office/officeart/2005/8/layout/chevron2"/>
    <dgm:cxn modelId="{3098C35F-E809-4634-9737-B9D39AD29932}" type="presParOf" srcId="{378AB2B2-0BEB-4276-9BC4-FBC954FE98D9}" destId="{D2D346C1-C386-431D-81F9-EBFD63273C49}" srcOrd="1" destOrd="0" presId="urn:microsoft.com/office/officeart/2005/8/layout/chevron2"/>
    <dgm:cxn modelId="{34E53764-3DBB-42FA-8188-0786C0AFF716}" type="presParOf" srcId="{98A24D69-B280-4992-BB59-7A186893C6D9}" destId="{3ACE8C70-9EB6-4226-B630-3F9B4694832D}" srcOrd="1" destOrd="0" presId="urn:microsoft.com/office/officeart/2005/8/layout/chevron2"/>
    <dgm:cxn modelId="{9E64CA36-CE59-4530-B1C5-F07281D3028C}" type="presParOf" srcId="{98A24D69-B280-4992-BB59-7A186893C6D9}" destId="{AE9F53CB-A8A6-4C4B-9FA7-0DC85E94F507}" srcOrd="2" destOrd="0" presId="urn:microsoft.com/office/officeart/2005/8/layout/chevron2"/>
    <dgm:cxn modelId="{A8B3240C-72D9-4245-B064-E78DE6402CA5}" type="presParOf" srcId="{AE9F53CB-A8A6-4C4B-9FA7-0DC85E94F507}" destId="{79B5E8AB-CFE2-4D26-9A1B-D0BE8B4B986C}" srcOrd="0" destOrd="0" presId="urn:microsoft.com/office/officeart/2005/8/layout/chevron2"/>
    <dgm:cxn modelId="{DE480534-5956-483B-B070-E61506AD3D4B}" type="presParOf" srcId="{AE9F53CB-A8A6-4C4B-9FA7-0DC85E94F507}" destId="{018366F3-7728-4DC7-9547-DE1B3E67E2D2}" srcOrd="1" destOrd="0" presId="urn:microsoft.com/office/officeart/2005/8/layout/chevron2"/>
    <dgm:cxn modelId="{52B52926-F664-4855-A05E-6AF0A948EECD}" type="presParOf" srcId="{98A24D69-B280-4992-BB59-7A186893C6D9}" destId="{23B924C4-B0B1-44B9-9DD1-66921C1CCEE7}" srcOrd="3" destOrd="0" presId="urn:microsoft.com/office/officeart/2005/8/layout/chevron2"/>
    <dgm:cxn modelId="{6FCD7F57-8333-4B1A-AE86-8FD842DA7E38}" type="presParOf" srcId="{98A24D69-B280-4992-BB59-7A186893C6D9}" destId="{9EAC72AB-C7F8-4F42-B7E3-022FF5DB651B}" srcOrd="4" destOrd="0" presId="urn:microsoft.com/office/officeart/2005/8/layout/chevron2"/>
    <dgm:cxn modelId="{203BBC9B-EB90-4CCE-9CE8-9123D951B5F9}" type="presParOf" srcId="{9EAC72AB-C7F8-4F42-B7E3-022FF5DB651B}" destId="{447D4A18-D4CC-494A-8DFC-86097B6BE050}" srcOrd="0" destOrd="0" presId="urn:microsoft.com/office/officeart/2005/8/layout/chevron2"/>
    <dgm:cxn modelId="{FE3A0CE2-C47D-4F4A-BD0D-3AF387CB2FBE}" type="presParOf" srcId="{9EAC72AB-C7F8-4F42-B7E3-022FF5DB651B}" destId="{ADFEA8E3-FA55-4731-B4C5-E35C6A17FBE3}" srcOrd="1" destOrd="0" presId="urn:microsoft.com/office/officeart/2005/8/layout/chevron2"/>
    <dgm:cxn modelId="{51E0C036-BAEA-4AE8-8CA3-C22CC72F9946}" type="presParOf" srcId="{98A24D69-B280-4992-BB59-7A186893C6D9}" destId="{BF0BF19B-2439-4A27-8D1D-0EAF7D384C88}" srcOrd="5" destOrd="0" presId="urn:microsoft.com/office/officeart/2005/8/layout/chevron2"/>
    <dgm:cxn modelId="{539E7E71-E5A3-450F-9234-B931F9053D4D}" type="presParOf" srcId="{98A24D69-B280-4992-BB59-7A186893C6D9}" destId="{4396F72F-7D8E-40BF-812C-51174B5DC0CC}" srcOrd="6" destOrd="0" presId="urn:microsoft.com/office/officeart/2005/8/layout/chevron2"/>
    <dgm:cxn modelId="{D8EE9D1E-5CEA-4EB6-A4F1-89FE26C1AB55}" type="presParOf" srcId="{4396F72F-7D8E-40BF-812C-51174B5DC0CC}" destId="{C25448E4-25A1-42D3-9D26-C350FDD23C3F}" srcOrd="0" destOrd="0" presId="urn:microsoft.com/office/officeart/2005/8/layout/chevron2"/>
    <dgm:cxn modelId="{408DCFD6-79A6-4B69-971B-AB610931D1C4}" type="presParOf" srcId="{4396F72F-7D8E-40BF-812C-51174B5DC0CC}" destId="{3AE90E9F-51D3-4286-918E-171407EEED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CF1467-8F28-4B1B-A22F-F567041AF5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33FD623-2CAB-4E50-B46D-80EBB533B6D8}">
      <dgm:prSet/>
      <dgm:spPr/>
      <dgm:t>
        <a:bodyPr/>
        <a:lstStyle/>
        <a:p>
          <a:pPr rtl="0"/>
          <a:r>
            <a:rPr lang="en-US" smtClean="0"/>
            <a:t>Installation successful!</a:t>
          </a:r>
          <a:endParaRPr lang="en-US"/>
        </a:p>
      </dgm:t>
    </dgm:pt>
    <dgm:pt modelId="{9695F483-2A5B-44F2-B3EC-6F290EF2E69A}" type="parTrans" cxnId="{FB240F40-6C33-40D8-AEC6-CC4FDEE726C2}">
      <dgm:prSet/>
      <dgm:spPr/>
      <dgm:t>
        <a:bodyPr/>
        <a:lstStyle/>
        <a:p>
          <a:endParaRPr lang="en-US"/>
        </a:p>
      </dgm:t>
    </dgm:pt>
    <dgm:pt modelId="{77F3E416-8FEE-46B3-A64F-8208E643C0C8}" type="sibTrans" cxnId="{FB240F40-6C33-40D8-AEC6-CC4FDEE726C2}">
      <dgm:prSet/>
      <dgm:spPr/>
      <dgm:t>
        <a:bodyPr/>
        <a:lstStyle/>
        <a:p>
          <a:endParaRPr lang="en-US"/>
        </a:p>
      </dgm:t>
    </dgm:pt>
    <dgm:pt modelId="{C5B632A9-9CDC-475E-904E-9E7DCAC704BF}">
      <dgm:prSet/>
      <dgm:spPr/>
      <dgm:t>
        <a:bodyPr/>
        <a:lstStyle/>
        <a:p>
          <a:pPr rtl="0"/>
          <a:r>
            <a:rPr lang="en-US" smtClean="0"/>
            <a:t>How to start monitoring?</a:t>
          </a:r>
          <a:endParaRPr lang="en-US"/>
        </a:p>
      </dgm:t>
    </dgm:pt>
    <dgm:pt modelId="{F216955A-7E74-47B4-BE2E-F8AE5063A13C}" type="parTrans" cxnId="{1F9D1441-152F-4547-BE62-A3FA49ED7A61}">
      <dgm:prSet/>
      <dgm:spPr/>
      <dgm:t>
        <a:bodyPr/>
        <a:lstStyle/>
        <a:p>
          <a:endParaRPr lang="en-US"/>
        </a:p>
      </dgm:t>
    </dgm:pt>
    <dgm:pt modelId="{2FF4B121-A043-400A-9EFF-F5834E156A86}" type="sibTrans" cxnId="{1F9D1441-152F-4547-BE62-A3FA49ED7A61}">
      <dgm:prSet/>
      <dgm:spPr/>
      <dgm:t>
        <a:bodyPr/>
        <a:lstStyle/>
        <a:p>
          <a:endParaRPr lang="en-US"/>
        </a:p>
      </dgm:t>
    </dgm:pt>
    <dgm:pt modelId="{B6904378-D56E-4A6D-BA53-4969258F4EBB}">
      <dgm:prSet/>
      <dgm:spPr/>
      <dgm:t>
        <a:bodyPr/>
        <a:lstStyle/>
        <a:p>
          <a:pPr rtl="0"/>
          <a:r>
            <a:rPr lang="en-US" smtClean="0"/>
            <a:t>Is there an approach to follow?</a:t>
          </a:r>
          <a:endParaRPr lang="en-US"/>
        </a:p>
      </dgm:t>
    </dgm:pt>
    <dgm:pt modelId="{48A88140-97B3-498F-BF59-CDA0DE9CB410}" type="parTrans" cxnId="{E6F93D00-DDB9-4FCB-AEB6-503E5549D91E}">
      <dgm:prSet/>
      <dgm:spPr/>
      <dgm:t>
        <a:bodyPr/>
        <a:lstStyle/>
        <a:p>
          <a:endParaRPr lang="en-US"/>
        </a:p>
      </dgm:t>
    </dgm:pt>
    <dgm:pt modelId="{0A3BC356-28AA-435E-AB12-0DE83F698608}" type="sibTrans" cxnId="{E6F93D00-DDB9-4FCB-AEB6-503E5549D91E}">
      <dgm:prSet/>
      <dgm:spPr/>
      <dgm:t>
        <a:bodyPr/>
        <a:lstStyle/>
        <a:p>
          <a:endParaRPr lang="en-US"/>
        </a:p>
      </dgm:t>
    </dgm:pt>
    <dgm:pt modelId="{1B1B098C-4CF1-4F9A-A6EB-709263CB426E}" type="pres">
      <dgm:prSet presAssocID="{FFCF1467-8F28-4B1B-A22F-F567041AF5C2}" presName="diagram" presStyleCnt="0">
        <dgm:presLayoutVars>
          <dgm:dir/>
          <dgm:resizeHandles val="exact"/>
        </dgm:presLayoutVars>
      </dgm:prSet>
      <dgm:spPr/>
    </dgm:pt>
    <dgm:pt modelId="{067339DA-670E-42EB-9677-3E4B72D16FBA}" type="pres">
      <dgm:prSet presAssocID="{D33FD623-2CAB-4E50-B46D-80EBB533B6D8}" presName="node" presStyleLbl="node1" presStyleIdx="0" presStyleCnt="3">
        <dgm:presLayoutVars>
          <dgm:bulletEnabled val="1"/>
        </dgm:presLayoutVars>
      </dgm:prSet>
      <dgm:spPr/>
    </dgm:pt>
    <dgm:pt modelId="{DD107D2E-ED76-4177-86AB-C398A53547D2}" type="pres">
      <dgm:prSet presAssocID="{77F3E416-8FEE-46B3-A64F-8208E643C0C8}" presName="sibTrans" presStyleCnt="0"/>
      <dgm:spPr/>
    </dgm:pt>
    <dgm:pt modelId="{4F405583-F5CA-411B-92DD-F4C5A15FCFBB}" type="pres">
      <dgm:prSet presAssocID="{C5B632A9-9CDC-475E-904E-9E7DCAC704BF}" presName="node" presStyleLbl="node1" presStyleIdx="1" presStyleCnt="3">
        <dgm:presLayoutVars>
          <dgm:bulletEnabled val="1"/>
        </dgm:presLayoutVars>
      </dgm:prSet>
      <dgm:spPr/>
    </dgm:pt>
    <dgm:pt modelId="{1DB8418B-A1B6-46DB-857A-1DCA6AF68131}" type="pres">
      <dgm:prSet presAssocID="{2FF4B121-A043-400A-9EFF-F5834E156A86}" presName="sibTrans" presStyleCnt="0"/>
      <dgm:spPr/>
    </dgm:pt>
    <dgm:pt modelId="{636D6B7A-7057-4905-B2EC-480C56D3EED8}" type="pres">
      <dgm:prSet presAssocID="{B6904378-D56E-4A6D-BA53-4969258F4EBB}" presName="node" presStyleLbl="node1" presStyleIdx="2" presStyleCnt="3">
        <dgm:presLayoutVars>
          <dgm:bulletEnabled val="1"/>
        </dgm:presLayoutVars>
      </dgm:prSet>
      <dgm:spPr/>
    </dgm:pt>
  </dgm:ptLst>
  <dgm:cxnLst>
    <dgm:cxn modelId="{FB240F40-6C33-40D8-AEC6-CC4FDEE726C2}" srcId="{FFCF1467-8F28-4B1B-A22F-F567041AF5C2}" destId="{D33FD623-2CAB-4E50-B46D-80EBB533B6D8}" srcOrd="0" destOrd="0" parTransId="{9695F483-2A5B-44F2-B3EC-6F290EF2E69A}" sibTransId="{77F3E416-8FEE-46B3-A64F-8208E643C0C8}"/>
    <dgm:cxn modelId="{A1E508CE-E957-403F-B612-F394A46C4A1D}" type="presOf" srcId="{B6904378-D56E-4A6D-BA53-4969258F4EBB}" destId="{636D6B7A-7057-4905-B2EC-480C56D3EED8}" srcOrd="0" destOrd="0" presId="urn:microsoft.com/office/officeart/2005/8/layout/default"/>
    <dgm:cxn modelId="{17E7D532-8E38-4E3E-BAC1-7DC78A431CBD}" type="presOf" srcId="{C5B632A9-9CDC-475E-904E-9E7DCAC704BF}" destId="{4F405583-F5CA-411B-92DD-F4C5A15FCFBB}" srcOrd="0" destOrd="0" presId="urn:microsoft.com/office/officeart/2005/8/layout/default"/>
    <dgm:cxn modelId="{1F9D1441-152F-4547-BE62-A3FA49ED7A61}" srcId="{FFCF1467-8F28-4B1B-A22F-F567041AF5C2}" destId="{C5B632A9-9CDC-475E-904E-9E7DCAC704BF}" srcOrd="1" destOrd="0" parTransId="{F216955A-7E74-47B4-BE2E-F8AE5063A13C}" sibTransId="{2FF4B121-A043-400A-9EFF-F5834E156A86}"/>
    <dgm:cxn modelId="{678EE0A7-CB61-4795-9352-34CA3DED627D}" type="presOf" srcId="{D33FD623-2CAB-4E50-B46D-80EBB533B6D8}" destId="{067339DA-670E-42EB-9677-3E4B72D16FBA}" srcOrd="0" destOrd="0" presId="urn:microsoft.com/office/officeart/2005/8/layout/default"/>
    <dgm:cxn modelId="{E6F93D00-DDB9-4FCB-AEB6-503E5549D91E}" srcId="{FFCF1467-8F28-4B1B-A22F-F567041AF5C2}" destId="{B6904378-D56E-4A6D-BA53-4969258F4EBB}" srcOrd="2" destOrd="0" parTransId="{48A88140-97B3-498F-BF59-CDA0DE9CB410}" sibTransId="{0A3BC356-28AA-435E-AB12-0DE83F698608}"/>
    <dgm:cxn modelId="{145581C0-1103-4438-8789-A74C01B5341F}" type="presOf" srcId="{FFCF1467-8F28-4B1B-A22F-F567041AF5C2}" destId="{1B1B098C-4CF1-4F9A-A6EB-709263CB426E}" srcOrd="0" destOrd="0" presId="urn:microsoft.com/office/officeart/2005/8/layout/default"/>
    <dgm:cxn modelId="{93C911F0-798A-4381-AF68-61B0A0E39086}" type="presParOf" srcId="{1B1B098C-4CF1-4F9A-A6EB-709263CB426E}" destId="{067339DA-670E-42EB-9677-3E4B72D16FBA}" srcOrd="0" destOrd="0" presId="urn:microsoft.com/office/officeart/2005/8/layout/default"/>
    <dgm:cxn modelId="{3F8964EF-DB53-4F91-B4D7-B46E89A7E289}" type="presParOf" srcId="{1B1B098C-4CF1-4F9A-A6EB-709263CB426E}" destId="{DD107D2E-ED76-4177-86AB-C398A53547D2}" srcOrd="1" destOrd="0" presId="urn:microsoft.com/office/officeart/2005/8/layout/default"/>
    <dgm:cxn modelId="{F9B953CC-5F77-4A18-AD09-0DEC5D4547A3}" type="presParOf" srcId="{1B1B098C-4CF1-4F9A-A6EB-709263CB426E}" destId="{4F405583-F5CA-411B-92DD-F4C5A15FCFBB}" srcOrd="2" destOrd="0" presId="urn:microsoft.com/office/officeart/2005/8/layout/default"/>
    <dgm:cxn modelId="{1A85DCE9-FF44-4CF8-A6AD-76DE936A0AE8}" type="presParOf" srcId="{1B1B098C-4CF1-4F9A-A6EB-709263CB426E}" destId="{1DB8418B-A1B6-46DB-857A-1DCA6AF68131}" srcOrd="3" destOrd="0" presId="urn:microsoft.com/office/officeart/2005/8/layout/default"/>
    <dgm:cxn modelId="{B604A337-6A3B-4444-9103-A08087C8D507}" type="presParOf" srcId="{1B1B098C-4CF1-4F9A-A6EB-709263CB426E}" destId="{636D6B7A-7057-4905-B2EC-480C56D3EED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DD8CF6-8D53-4F2D-AE0B-ACBB30D2388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84351DA3-8692-47B3-BF39-B7E8B3F6CFBD}">
      <dgm:prSet/>
      <dgm:spPr/>
      <dgm:t>
        <a:bodyPr/>
        <a:lstStyle/>
        <a:p>
          <a:pPr rtl="0"/>
          <a:r>
            <a:rPr lang="en-US" smtClean="0"/>
            <a:t>Management server </a:t>
          </a:r>
          <a:endParaRPr lang="nl-BE"/>
        </a:p>
      </dgm:t>
    </dgm:pt>
    <dgm:pt modelId="{B7C5C4C4-6BE8-4F6B-B57A-ACD6BCAFA1E5}" type="parTrans" cxnId="{BF745B2B-6AE9-423C-813F-4F99997D47DD}">
      <dgm:prSet/>
      <dgm:spPr/>
      <dgm:t>
        <a:bodyPr/>
        <a:lstStyle/>
        <a:p>
          <a:endParaRPr lang="nl-BE"/>
        </a:p>
      </dgm:t>
    </dgm:pt>
    <dgm:pt modelId="{46591B11-1739-45C6-8FFE-851F3291E907}" type="sibTrans" cxnId="{BF745B2B-6AE9-423C-813F-4F99997D47DD}">
      <dgm:prSet/>
      <dgm:spPr/>
      <dgm:t>
        <a:bodyPr/>
        <a:lstStyle/>
        <a:p>
          <a:endParaRPr lang="nl-BE"/>
        </a:p>
      </dgm:t>
    </dgm:pt>
    <dgm:pt modelId="{0746DB9D-942F-4D41-8371-A448EA9528E7}">
      <dgm:prSet/>
      <dgm:spPr/>
      <dgm:t>
        <a:bodyPr/>
        <a:lstStyle/>
        <a:p>
          <a:pPr rtl="0"/>
          <a:r>
            <a:rPr lang="nl-BE" smtClean="0"/>
            <a:t>Event log</a:t>
          </a:r>
          <a:endParaRPr lang="nl-BE"/>
        </a:p>
      </dgm:t>
    </dgm:pt>
    <dgm:pt modelId="{A87A798E-E4BD-4833-9A86-D6960CA0C710}" type="parTrans" cxnId="{4BEC65FD-1630-44C2-97EC-0C0AC6653DB3}">
      <dgm:prSet/>
      <dgm:spPr/>
      <dgm:t>
        <a:bodyPr/>
        <a:lstStyle/>
        <a:p>
          <a:endParaRPr lang="nl-BE"/>
        </a:p>
      </dgm:t>
    </dgm:pt>
    <dgm:pt modelId="{02DF5152-E5F0-4C87-945E-F2F216471187}" type="sibTrans" cxnId="{4BEC65FD-1630-44C2-97EC-0C0AC6653DB3}">
      <dgm:prSet/>
      <dgm:spPr/>
      <dgm:t>
        <a:bodyPr/>
        <a:lstStyle/>
        <a:p>
          <a:endParaRPr lang="nl-BE"/>
        </a:p>
      </dgm:t>
    </dgm:pt>
    <dgm:pt modelId="{762E465C-5700-4740-8FA7-D63D64CFC602}">
      <dgm:prSet/>
      <dgm:spPr/>
      <dgm:t>
        <a:bodyPr/>
        <a:lstStyle/>
        <a:p>
          <a:pPr rtl="0"/>
          <a:r>
            <a:rPr lang="nl-BE" dirty="0" smtClean="0"/>
            <a:t>Health management </a:t>
          </a:r>
          <a:r>
            <a:rPr lang="nl-BE" dirty="0" err="1" smtClean="0"/>
            <a:t>group</a:t>
          </a:r>
          <a:endParaRPr lang="nl-BE" dirty="0"/>
        </a:p>
      </dgm:t>
    </dgm:pt>
    <dgm:pt modelId="{B165361D-1823-4C28-8337-87F12042E83D}" type="parTrans" cxnId="{5D70BD9B-AD3A-4345-98BA-5B36B885DB65}">
      <dgm:prSet/>
      <dgm:spPr/>
      <dgm:t>
        <a:bodyPr/>
        <a:lstStyle/>
        <a:p>
          <a:endParaRPr lang="nl-BE"/>
        </a:p>
      </dgm:t>
    </dgm:pt>
    <dgm:pt modelId="{A37E6950-0BCE-4266-929C-9F01287ACF42}" type="sibTrans" cxnId="{5D70BD9B-AD3A-4345-98BA-5B36B885DB65}">
      <dgm:prSet/>
      <dgm:spPr/>
      <dgm:t>
        <a:bodyPr/>
        <a:lstStyle/>
        <a:p>
          <a:endParaRPr lang="nl-BE"/>
        </a:p>
      </dgm:t>
    </dgm:pt>
    <dgm:pt modelId="{E31475A5-200E-4150-A2BB-24EAF1F552C9}">
      <dgm:prSet/>
      <dgm:spPr/>
      <dgm:t>
        <a:bodyPr/>
        <a:lstStyle/>
        <a:p>
          <a:pPr rtl="0"/>
          <a:r>
            <a:rPr lang="en-US" dirty="0" smtClean="0"/>
            <a:t>SQL</a:t>
          </a:r>
          <a:endParaRPr lang="nl-BE" dirty="0"/>
        </a:p>
      </dgm:t>
    </dgm:pt>
    <dgm:pt modelId="{10E21CC3-2166-4ACF-9FC6-299897F76C2F}" type="parTrans" cxnId="{674CF843-1680-4594-8FE7-8DBB4748EAFA}">
      <dgm:prSet/>
      <dgm:spPr/>
      <dgm:t>
        <a:bodyPr/>
        <a:lstStyle/>
        <a:p>
          <a:endParaRPr lang="nl-BE"/>
        </a:p>
      </dgm:t>
    </dgm:pt>
    <dgm:pt modelId="{4D572AC5-C535-4439-B45E-AC74344BD440}" type="sibTrans" cxnId="{674CF843-1680-4594-8FE7-8DBB4748EAFA}">
      <dgm:prSet/>
      <dgm:spPr/>
      <dgm:t>
        <a:bodyPr/>
        <a:lstStyle/>
        <a:p>
          <a:endParaRPr lang="nl-BE"/>
        </a:p>
      </dgm:t>
    </dgm:pt>
    <dgm:pt modelId="{BE6B6E37-D5D8-48D6-9D4F-86E877A93320}" type="pres">
      <dgm:prSet presAssocID="{DBDD8CF6-8D53-4F2D-AE0B-ACBB30D238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AE0D83-B10D-43BC-BB92-A93E5002B0CD}" type="pres">
      <dgm:prSet presAssocID="{84351DA3-8692-47B3-BF39-B7E8B3F6CFBD}" presName="linNode" presStyleCnt="0"/>
      <dgm:spPr/>
    </dgm:pt>
    <dgm:pt modelId="{1DA07F21-AD50-41E5-9E92-767264BC5313}" type="pres">
      <dgm:prSet presAssocID="{84351DA3-8692-47B3-BF39-B7E8B3F6CFBD}" presName="parentText" presStyleLbl="node1" presStyleIdx="0" presStyleCnt="4" custScaleX="15159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1CCD0-DF5F-4265-B9DF-B2233A9776F2}" type="pres">
      <dgm:prSet presAssocID="{46591B11-1739-45C6-8FFE-851F3291E907}" presName="sp" presStyleCnt="0"/>
      <dgm:spPr/>
    </dgm:pt>
    <dgm:pt modelId="{48CCF76F-0EE2-45E7-841E-B7317D5FA8C7}" type="pres">
      <dgm:prSet presAssocID="{0746DB9D-942F-4D41-8371-A448EA9528E7}" presName="linNode" presStyleCnt="0"/>
      <dgm:spPr/>
    </dgm:pt>
    <dgm:pt modelId="{9120B4AE-4657-410E-97B7-FCE7122DDD3D}" type="pres">
      <dgm:prSet presAssocID="{0746DB9D-942F-4D41-8371-A448EA9528E7}" presName="parentText" presStyleLbl="node1" presStyleIdx="1" presStyleCnt="4" custScaleX="1515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54C37-857B-43CB-B74D-36C2B8D99257}" type="pres">
      <dgm:prSet presAssocID="{02DF5152-E5F0-4C87-945E-F2F216471187}" presName="sp" presStyleCnt="0"/>
      <dgm:spPr/>
    </dgm:pt>
    <dgm:pt modelId="{FCDD4440-4E85-41C6-901E-C1BB96205AA0}" type="pres">
      <dgm:prSet presAssocID="{762E465C-5700-4740-8FA7-D63D64CFC602}" presName="linNode" presStyleCnt="0"/>
      <dgm:spPr/>
    </dgm:pt>
    <dgm:pt modelId="{B10E2D2F-FF8D-4948-AE0C-7EF44B6634A1}" type="pres">
      <dgm:prSet presAssocID="{762E465C-5700-4740-8FA7-D63D64CFC602}" presName="parentText" presStyleLbl="node1" presStyleIdx="2" presStyleCnt="4" custScaleX="1522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DEDA6-ED64-41BB-8D39-2CE7E950CE4A}" type="pres">
      <dgm:prSet presAssocID="{A37E6950-0BCE-4266-929C-9F01287ACF42}" presName="sp" presStyleCnt="0"/>
      <dgm:spPr/>
    </dgm:pt>
    <dgm:pt modelId="{D635A8CB-6522-4055-98A5-16E97F1B5F79}" type="pres">
      <dgm:prSet presAssocID="{E31475A5-200E-4150-A2BB-24EAF1F552C9}" presName="linNode" presStyleCnt="0"/>
      <dgm:spPr/>
    </dgm:pt>
    <dgm:pt modelId="{53711AA6-75EC-4387-87C2-0FF11A267F25}" type="pres">
      <dgm:prSet presAssocID="{E31475A5-200E-4150-A2BB-24EAF1F552C9}" presName="parentText" presStyleLbl="node1" presStyleIdx="3" presStyleCnt="4" custScaleX="1524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745B2B-6AE9-423C-813F-4F99997D47DD}" srcId="{DBDD8CF6-8D53-4F2D-AE0B-ACBB30D23887}" destId="{84351DA3-8692-47B3-BF39-B7E8B3F6CFBD}" srcOrd="0" destOrd="0" parTransId="{B7C5C4C4-6BE8-4F6B-B57A-ACD6BCAFA1E5}" sibTransId="{46591B11-1739-45C6-8FFE-851F3291E907}"/>
    <dgm:cxn modelId="{4BEC65FD-1630-44C2-97EC-0C0AC6653DB3}" srcId="{DBDD8CF6-8D53-4F2D-AE0B-ACBB30D23887}" destId="{0746DB9D-942F-4D41-8371-A448EA9528E7}" srcOrd="1" destOrd="0" parTransId="{A87A798E-E4BD-4833-9A86-D6960CA0C710}" sibTransId="{02DF5152-E5F0-4C87-945E-F2F216471187}"/>
    <dgm:cxn modelId="{4A4531FC-A913-43F5-A871-E566DFFA210F}" type="presOf" srcId="{E31475A5-200E-4150-A2BB-24EAF1F552C9}" destId="{53711AA6-75EC-4387-87C2-0FF11A267F25}" srcOrd="0" destOrd="0" presId="urn:microsoft.com/office/officeart/2005/8/layout/vList5"/>
    <dgm:cxn modelId="{E96AB181-EC1C-4483-B245-23C3EE5C5094}" type="presOf" srcId="{0746DB9D-942F-4D41-8371-A448EA9528E7}" destId="{9120B4AE-4657-410E-97B7-FCE7122DDD3D}" srcOrd="0" destOrd="0" presId="urn:microsoft.com/office/officeart/2005/8/layout/vList5"/>
    <dgm:cxn modelId="{B41DD9B5-40FE-4CEE-93B4-15A266BAFD25}" type="presOf" srcId="{762E465C-5700-4740-8FA7-D63D64CFC602}" destId="{B10E2D2F-FF8D-4948-AE0C-7EF44B6634A1}" srcOrd="0" destOrd="0" presId="urn:microsoft.com/office/officeart/2005/8/layout/vList5"/>
    <dgm:cxn modelId="{CFD4AE6A-4954-4485-8736-25EC1B244DCE}" type="presOf" srcId="{84351DA3-8692-47B3-BF39-B7E8B3F6CFBD}" destId="{1DA07F21-AD50-41E5-9E92-767264BC5313}" srcOrd="0" destOrd="0" presId="urn:microsoft.com/office/officeart/2005/8/layout/vList5"/>
    <dgm:cxn modelId="{EBD9A148-7E50-4993-AA6A-51B8FEBDF92F}" type="presOf" srcId="{DBDD8CF6-8D53-4F2D-AE0B-ACBB30D23887}" destId="{BE6B6E37-D5D8-48D6-9D4F-86E877A93320}" srcOrd="0" destOrd="0" presId="urn:microsoft.com/office/officeart/2005/8/layout/vList5"/>
    <dgm:cxn modelId="{674CF843-1680-4594-8FE7-8DBB4748EAFA}" srcId="{DBDD8CF6-8D53-4F2D-AE0B-ACBB30D23887}" destId="{E31475A5-200E-4150-A2BB-24EAF1F552C9}" srcOrd="3" destOrd="0" parTransId="{10E21CC3-2166-4ACF-9FC6-299897F76C2F}" sibTransId="{4D572AC5-C535-4439-B45E-AC74344BD440}"/>
    <dgm:cxn modelId="{5D70BD9B-AD3A-4345-98BA-5B36B885DB65}" srcId="{DBDD8CF6-8D53-4F2D-AE0B-ACBB30D23887}" destId="{762E465C-5700-4740-8FA7-D63D64CFC602}" srcOrd="2" destOrd="0" parTransId="{B165361D-1823-4C28-8337-87F12042E83D}" sibTransId="{A37E6950-0BCE-4266-929C-9F01287ACF42}"/>
    <dgm:cxn modelId="{B5FC4934-6990-4255-9472-3665AB8EAC4E}" type="presParOf" srcId="{BE6B6E37-D5D8-48D6-9D4F-86E877A93320}" destId="{95AE0D83-B10D-43BC-BB92-A93E5002B0CD}" srcOrd="0" destOrd="0" presId="urn:microsoft.com/office/officeart/2005/8/layout/vList5"/>
    <dgm:cxn modelId="{F824B619-FB24-4E14-9B75-800F4C19DFD6}" type="presParOf" srcId="{95AE0D83-B10D-43BC-BB92-A93E5002B0CD}" destId="{1DA07F21-AD50-41E5-9E92-767264BC5313}" srcOrd="0" destOrd="0" presId="urn:microsoft.com/office/officeart/2005/8/layout/vList5"/>
    <dgm:cxn modelId="{7B9DA9AC-7B94-4486-AEAD-74C3A605D4D6}" type="presParOf" srcId="{BE6B6E37-D5D8-48D6-9D4F-86E877A93320}" destId="{97A1CCD0-DF5F-4265-B9DF-B2233A9776F2}" srcOrd="1" destOrd="0" presId="urn:microsoft.com/office/officeart/2005/8/layout/vList5"/>
    <dgm:cxn modelId="{EF293378-50E2-401D-B11F-D7CB67A9103E}" type="presParOf" srcId="{BE6B6E37-D5D8-48D6-9D4F-86E877A93320}" destId="{48CCF76F-0EE2-45E7-841E-B7317D5FA8C7}" srcOrd="2" destOrd="0" presId="urn:microsoft.com/office/officeart/2005/8/layout/vList5"/>
    <dgm:cxn modelId="{CFECB108-54FF-4908-9E1B-B1CD1D4D711A}" type="presParOf" srcId="{48CCF76F-0EE2-45E7-841E-B7317D5FA8C7}" destId="{9120B4AE-4657-410E-97B7-FCE7122DDD3D}" srcOrd="0" destOrd="0" presId="urn:microsoft.com/office/officeart/2005/8/layout/vList5"/>
    <dgm:cxn modelId="{0AC8D4B7-0FBA-4FC4-BAE7-0C699398C08B}" type="presParOf" srcId="{BE6B6E37-D5D8-48D6-9D4F-86E877A93320}" destId="{EA654C37-857B-43CB-B74D-36C2B8D99257}" srcOrd="3" destOrd="0" presId="urn:microsoft.com/office/officeart/2005/8/layout/vList5"/>
    <dgm:cxn modelId="{AA96E16D-CE28-4C06-8654-2470C2BDA865}" type="presParOf" srcId="{BE6B6E37-D5D8-48D6-9D4F-86E877A93320}" destId="{FCDD4440-4E85-41C6-901E-C1BB96205AA0}" srcOrd="4" destOrd="0" presId="urn:microsoft.com/office/officeart/2005/8/layout/vList5"/>
    <dgm:cxn modelId="{C36ED4D4-ADDA-412C-83A8-0E7372F795BD}" type="presParOf" srcId="{FCDD4440-4E85-41C6-901E-C1BB96205AA0}" destId="{B10E2D2F-FF8D-4948-AE0C-7EF44B6634A1}" srcOrd="0" destOrd="0" presId="urn:microsoft.com/office/officeart/2005/8/layout/vList5"/>
    <dgm:cxn modelId="{1F9D143D-CA5D-4F5C-AEAF-710C1F4ABDEB}" type="presParOf" srcId="{BE6B6E37-D5D8-48D6-9D4F-86E877A93320}" destId="{329DEDA6-ED64-41BB-8D39-2CE7E950CE4A}" srcOrd="5" destOrd="0" presId="urn:microsoft.com/office/officeart/2005/8/layout/vList5"/>
    <dgm:cxn modelId="{BC2956E0-2166-4C9E-B5DE-3E5B4CB4BE29}" type="presParOf" srcId="{BE6B6E37-D5D8-48D6-9D4F-86E877A93320}" destId="{D635A8CB-6522-4055-98A5-16E97F1B5F79}" srcOrd="6" destOrd="0" presId="urn:microsoft.com/office/officeart/2005/8/layout/vList5"/>
    <dgm:cxn modelId="{522C7C7E-3E4E-4432-9D89-45A97A0A2AB5}" type="presParOf" srcId="{D635A8CB-6522-4055-98A5-16E97F1B5F79}" destId="{53711AA6-75EC-4387-87C2-0FF11A267F2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E5686B-0B29-491B-892C-A962917CBC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69BB6E87-187A-4DFF-B654-489E028DDEFE}">
      <dgm:prSet/>
      <dgm:spPr/>
      <dgm:t>
        <a:bodyPr/>
        <a:lstStyle/>
        <a:p>
          <a:pPr rtl="0"/>
          <a:r>
            <a:rPr lang="en-US" dirty="0" smtClean="0"/>
            <a:t>Don’t go too fast</a:t>
          </a:r>
          <a:endParaRPr lang="nl-BE" dirty="0"/>
        </a:p>
      </dgm:t>
    </dgm:pt>
    <dgm:pt modelId="{000E48CA-8539-4560-877A-B66F0B9F8447}" type="parTrans" cxnId="{E085253F-28A6-4B23-ABB3-5FCE8A3D7449}">
      <dgm:prSet/>
      <dgm:spPr/>
      <dgm:t>
        <a:bodyPr/>
        <a:lstStyle/>
        <a:p>
          <a:endParaRPr lang="nl-BE"/>
        </a:p>
      </dgm:t>
    </dgm:pt>
    <dgm:pt modelId="{E620D956-4AEB-4CA6-B522-5921A96B5AE4}" type="sibTrans" cxnId="{E085253F-28A6-4B23-ABB3-5FCE8A3D7449}">
      <dgm:prSet/>
      <dgm:spPr/>
      <dgm:t>
        <a:bodyPr/>
        <a:lstStyle/>
        <a:p>
          <a:endParaRPr lang="nl-BE"/>
        </a:p>
      </dgm:t>
    </dgm:pt>
    <dgm:pt modelId="{7279C303-7F0B-41E9-862D-AB97838317A6}">
      <dgm:prSet/>
      <dgm:spPr/>
      <dgm:t>
        <a:bodyPr/>
        <a:lstStyle/>
        <a:p>
          <a:pPr rtl="0"/>
          <a:r>
            <a:rPr lang="en-US" smtClean="0"/>
            <a:t>Make a scenario and stick with it</a:t>
          </a:r>
          <a:endParaRPr lang="nl-BE"/>
        </a:p>
      </dgm:t>
    </dgm:pt>
    <dgm:pt modelId="{E508835F-F447-45E7-ADAD-2775B408123E}" type="parTrans" cxnId="{EC41E401-6437-4AAF-9A53-85166C143E93}">
      <dgm:prSet/>
      <dgm:spPr/>
      <dgm:t>
        <a:bodyPr/>
        <a:lstStyle/>
        <a:p>
          <a:endParaRPr lang="nl-BE"/>
        </a:p>
      </dgm:t>
    </dgm:pt>
    <dgm:pt modelId="{AF93AE28-7B98-463B-975D-0196CD3741B1}" type="sibTrans" cxnId="{EC41E401-6437-4AAF-9A53-85166C143E93}">
      <dgm:prSet/>
      <dgm:spPr/>
      <dgm:t>
        <a:bodyPr/>
        <a:lstStyle/>
        <a:p>
          <a:endParaRPr lang="nl-BE"/>
        </a:p>
      </dgm:t>
    </dgm:pt>
    <dgm:pt modelId="{3AF677FC-4F58-4376-AA65-A30276FA4D7B}">
      <dgm:prSet/>
      <dgm:spPr/>
      <dgm:t>
        <a:bodyPr/>
        <a:lstStyle/>
        <a:p>
          <a:pPr rtl="0"/>
          <a:r>
            <a:rPr lang="en-US" smtClean="0"/>
            <a:t>Make sure you have some sort of request system</a:t>
          </a:r>
          <a:endParaRPr lang="nl-BE"/>
        </a:p>
      </dgm:t>
    </dgm:pt>
    <dgm:pt modelId="{ED98A4FC-42D4-4B54-AE8D-59A39ECD4E13}" type="parTrans" cxnId="{342461B0-A3F5-43E1-983F-A6A96C3FB830}">
      <dgm:prSet/>
      <dgm:spPr/>
      <dgm:t>
        <a:bodyPr/>
        <a:lstStyle/>
        <a:p>
          <a:endParaRPr lang="nl-BE"/>
        </a:p>
      </dgm:t>
    </dgm:pt>
    <dgm:pt modelId="{0C9FE6C8-9CB2-4366-9269-27D87774CAD9}" type="sibTrans" cxnId="{342461B0-A3F5-43E1-983F-A6A96C3FB830}">
      <dgm:prSet/>
      <dgm:spPr/>
      <dgm:t>
        <a:bodyPr/>
        <a:lstStyle/>
        <a:p>
          <a:endParaRPr lang="nl-BE"/>
        </a:p>
      </dgm:t>
    </dgm:pt>
    <dgm:pt modelId="{7B71652C-A0FC-4518-8AD6-20C21AD9C905}">
      <dgm:prSet/>
      <dgm:spPr/>
      <dgm:t>
        <a:bodyPr/>
        <a:lstStyle/>
        <a:p>
          <a:pPr rtl="0"/>
          <a:r>
            <a:rPr lang="en-US" smtClean="0"/>
            <a:t>Health check every week!</a:t>
          </a:r>
          <a:endParaRPr lang="nl-BE"/>
        </a:p>
      </dgm:t>
    </dgm:pt>
    <dgm:pt modelId="{CB599528-CDB0-4A5A-9DC6-C74243316C22}" type="parTrans" cxnId="{8940F161-D672-442B-962B-FB79145BC4F9}">
      <dgm:prSet/>
      <dgm:spPr/>
      <dgm:t>
        <a:bodyPr/>
        <a:lstStyle/>
        <a:p>
          <a:endParaRPr lang="nl-BE"/>
        </a:p>
      </dgm:t>
    </dgm:pt>
    <dgm:pt modelId="{82FD9DC1-3AAD-4A29-9F28-92FBEB08E07E}" type="sibTrans" cxnId="{8940F161-D672-442B-962B-FB79145BC4F9}">
      <dgm:prSet/>
      <dgm:spPr/>
      <dgm:t>
        <a:bodyPr/>
        <a:lstStyle/>
        <a:p>
          <a:endParaRPr lang="nl-BE"/>
        </a:p>
      </dgm:t>
    </dgm:pt>
    <dgm:pt modelId="{C617D491-89AE-4BB6-818B-D499B38DDAB0}" type="pres">
      <dgm:prSet presAssocID="{31E5686B-0B29-491B-892C-A962917CBC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56A8FA-5711-4870-8087-05D3E0758002}" type="pres">
      <dgm:prSet presAssocID="{69BB6E87-187A-4DFF-B654-489E028DDEF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F848F-9E7C-4F60-B7AA-DD797385B16B}" type="pres">
      <dgm:prSet presAssocID="{E620D956-4AEB-4CA6-B522-5921A96B5AE4}" presName="spacer" presStyleCnt="0"/>
      <dgm:spPr/>
    </dgm:pt>
    <dgm:pt modelId="{0A583464-A755-4690-B56C-F2811CF5A4D7}" type="pres">
      <dgm:prSet presAssocID="{7279C303-7F0B-41E9-862D-AB97838317A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3B8E6-2161-4253-AA76-A6693F456D14}" type="pres">
      <dgm:prSet presAssocID="{AF93AE28-7B98-463B-975D-0196CD3741B1}" presName="spacer" presStyleCnt="0"/>
      <dgm:spPr/>
    </dgm:pt>
    <dgm:pt modelId="{7AAB405B-0789-4A61-89A4-311A4271E81D}" type="pres">
      <dgm:prSet presAssocID="{3AF677FC-4F58-4376-AA65-A30276FA4D7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AB785-4AC0-4A97-88FB-27A8C61E09A4}" type="pres">
      <dgm:prSet presAssocID="{0C9FE6C8-9CB2-4366-9269-27D87774CAD9}" presName="spacer" presStyleCnt="0"/>
      <dgm:spPr/>
    </dgm:pt>
    <dgm:pt modelId="{81E672D2-CBFB-4987-AE76-0C5F8D57C681}" type="pres">
      <dgm:prSet presAssocID="{7B71652C-A0FC-4518-8AD6-20C21AD9C90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2461B0-A3F5-43E1-983F-A6A96C3FB830}" srcId="{31E5686B-0B29-491B-892C-A962917CBC16}" destId="{3AF677FC-4F58-4376-AA65-A30276FA4D7B}" srcOrd="2" destOrd="0" parTransId="{ED98A4FC-42D4-4B54-AE8D-59A39ECD4E13}" sibTransId="{0C9FE6C8-9CB2-4366-9269-27D87774CAD9}"/>
    <dgm:cxn modelId="{38EB6086-72CC-414A-B95A-0B227C5F5C38}" type="presOf" srcId="{7279C303-7F0B-41E9-862D-AB97838317A6}" destId="{0A583464-A755-4690-B56C-F2811CF5A4D7}" srcOrd="0" destOrd="0" presId="urn:microsoft.com/office/officeart/2005/8/layout/vList2"/>
    <dgm:cxn modelId="{E6767A3D-ADAB-48A5-B22C-4EB7F9294BEE}" type="presOf" srcId="{69BB6E87-187A-4DFF-B654-489E028DDEFE}" destId="{8056A8FA-5711-4870-8087-05D3E0758002}" srcOrd="0" destOrd="0" presId="urn:microsoft.com/office/officeart/2005/8/layout/vList2"/>
    <dgm:cxn modelId="{8940F161-D672-442B-962B-FB79145BC4F9}" srcId="{31E5686B-0B29-491B-892C-A962917CBC16}" destId="{7B71652C-A0FC-4518-8AD6-20C21AD9C905}" srcOrd="3" destOrd="0" parTransId="{CB599528-CDB0-4A5A-9DC6-C74243316C22}" sibTransId="{82FD9DC1-3AAD-4A29-9F28-92FBEB08E07E}"/>
    <dgm:cxn modelId="{EC41E401-6437-4AAF-9A53-85166C143E93}" srcId="{31E5686B-0B29-491B-892C-A962917CBC16}" destId="{7279C303-7F0B-41E9-862D-AB97838317A6}" srcOrd="1" destOrd="0" parTransId="{E508835F-F447-45E7-ADAD-2775B408123E}" sibTransId="{AF93AE28-7B98-463B-975D-0196CD3741B1}"/>
    <dgm:cxn modelId="{AB460C45-3809-42FA-AFFC-6E9E56D0D9A8}" type="presOf" srcId="{3AF677FC-4F58-4376-AA65-A30276FA4D7B}" destId="{7AAB405B-0789-4A61-89A4-311A4271E81D}" srcOrd="0" destOrd="0" presId="urn:microsoft.com/office/officeart/2005/8/layout/vList2"/>
    <dgm:cxn modelId="{56E4C602-429F-4F29-864A-7EFC6D094206}" type="presOf" srcId="{7B71652C-A0FC-4518-8AD6-20C21AD9C905}" destId="{81E672D2-CBFB-4987-AE76-0C5F8D57C681}" srcOrd="0" destOrd="0" presId="urn:microsoft.com/office/officeart/2005/8/layout/vList2"/>
    <dgm:cxn modelId="{F95DECA4-591F-4C59-833F-3C2353640ED0}" type="presOf" srcId="{31E5686B-0B29-491B-892C-A962917CBC16}" destId="{C617D491-89AE-4BB6-818B-D499B38DDAB0}" srcOrd="0" destOrd="0" presId="urn:microsoft.com/office/officeart/2005/8/layout/vList2"/>
    <dgm:cxn modelId="{E085253F-28A6-4B23-ABB3-5FCE8A3D7449}" srcId="{31E5686B-0B29-491B-892C-A962917CBC16}" destId="{69BB6E87-187A-4DFF-B654-489E028DDEFE}" srcOrd="0" destOrd="0" parTransId="{000E48CA-8539-4560-877A-B66F0B9F8447}" sibTransId="{E620D956-4AEB-4CA6-B522-5921A96B5AE4}"/>
    <dgm:cxn modelId="{4F288EFB-C673-4919-9E51-75C1A142B89C}" type="presParOf" srcId="{C617D491-89AE-4BB6-818B-D499B38DDAB0}" destId="{8056A8FA-5711-4870-8087-05D3E0758002}" srcOrd="0" destOrd="0" presId="urn:microsoft.com/office/officeart/2005/8/layout/vList2"/>
    <dgm:cxn modelId="{847709DD-7FEC-4F02-AE33-741CCCEA224E}" type="presParOf" srcId="{C617D491-89AE-4BB6-818B-D499B38DDAB0}" destId="{D20F848F-9E7C-4F60-B7AA-DD797385B16B}" srcOrd="1" destOrd="0" presId="urn:microsoft.com/office/officeart/2005/8/layout/vList2"/>
    <dgm:cxn modelId="{822D8F6C-358C-47D2-8B17-6EC657E2E7E5}" type="presParOf" srcId="{C617D491-89AE-4BB6-818B-D499B38DDAB0}" destId="{0A583464-A755-4690-B56C-F2811CF5A4D7}" srcOrd="2" destOrd="0" presId="urn:microsoft.com/office/officeart/2005/8/layout/vList2"/>
    <dgm:cxn modelId="{F093B073-0E12-4D24-BAF9-2AC18A2943C9}" type="presParOf" srcId="{C617D491-89AE-4BB6-818B-D499B38DDAB0}" destId="{9963B8E6-2161-4253-AA76-A6693F456D14}" srcOrd="3" destOrd="0" presId="urn:microsoft.com/office/officeart/2005/8/layout/vList2"/>
    <dgm:cxn modelId="{2287C84A-4C92-4CEF-B9DA-EC624B9F02B0}" type="presParOf" srcId="{C617D491-89AE-4BB6-818B-D499B38DDAB0}" destId="{7AAB405B-0789-4A61-89A4-311A4271E81D}" srcOrd="4" destOrd="0" presId="urn:microsoft.com/office/officeart/2005/8/layout/vList2"/>
    <dgm:cxn modelId="{D361348F-4DA8-4849-A7C9-AAF2170B44A3}" type="presParOf" srcId="{C617D491-89AE-4BB6-818B-D499B38DDAB0}" destId="{5BFAB785-4AC0-4A97-88FB-27A8C61E09A4}" srcOrd="5" destOrd="0" presId="urn:microsoft.com/office/officeart/2005/8/layout/vList2"/>
    <dgm:cxn modelId="{BEEFA967-0426-434C-8AA3-E6C9C7685ABD}" type="presParOf" srcId="{C617D491-89AE-4BB6-818B-D499B38DDAB0}" destId="{81E672D2-CBFB-4987-AE76-0C5F8D57C68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3D1BEE-2FEE-4CAA-A574-BD9E9A9B70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1D856CB-6B00-427A-B1B8-6D2567354CBE}">
      <dgm:prSet/>
      <dgm:spPr/>
      <dgm:t>
        <a:bodyPr/>
        <a:lstStyle/>
        <a:p>
          <a:pPr rtl="0"/>
          <a:r>
            <a:rPr lang="en-US" dirty="0" smtClean="0"/>
            <a:t>Community </a:t>
          </a:r>
          <a:r>
            <a:rPr lang="en-US" dirty="0" err="1" smtClean="0"/>
            <a:t>Mp’s</a:t>
          </a:r>
          <a:endParaRPr lang="nl-BE" dirty="0"/>
        </a:p>
      </dgm:t>
    </dgm:pt>
    <dgm:pt modelId="{2729D719-D385-4AE6-9478-6A7DE85C41DA}" type="parTrans" cxnId="{0D779B3F-B093-4697-89BF-FB7B852D9CDD}">
      <dgm:prSet/>
      <dgm:spPr/>
      <dgm:t>
        <a:bodyPr/>
        <a:lstStyle/>
        <a:p>
          <a:endParaRPr lang="nl-BE"/>
        </a:p>
      </dgm:t>
    </dgm:pt>
    <dgm:pt modelId="{14C8DFCB-D9DB-416C-9183-73E267123B69}" type="sibTrans" cxnId="{0D779B3F-B093-4697-89BF-FB7B852D9CDD}">
      <dgm:prSet/>
      <dgm:spPr/>
      <dgm:t>
        <a:bodyPr/>
        <a:lstStyle/>
        <a:p>
          <a:endParaRPr lang="nl-BE"/>
        </a:p>
      </dgm:t>
    </dgm:pt>
    <dgm:pt modelId="{FD6EF790-4BE4-493C-961E-5B9B624CD8FF}">
      <dgm:prSet/>
      <dgm:spPr/>
      <dgm:t>
        <a:bodyPr/>
        <a:lstStyle/>
        <a:p>
          <a:pPr rtl="0"/>
          <a:r>
            <a:rPr lang="en-US" dirty="0" smtClean="0"/>
            <a:t>Backup your environment</a:t>
          </a:r>
          <a:endParaRPr lang="nl-BE" dirty="0"/>
        </a:p>
      </dgm:t>
    </dgm:pt>
    <dgm:pt modelId="{A75D82BD-6AA4-4581-9134-01A7D9EDD0D0}" type="parTrans" cxnId="{B772DB67-3360-4759-A69B-3BE16857E6ED}">
      <dgm:prSet/>
      <dgm:spPr/>
      <dgm:t>
        <a:bodyPr/>
        <a:lstStyle/>
        <a:p>
          <a:endParaRPr lang="nl-BE"/>
        </a:p>
      </dgm:t>
    </dgm:pt>
    <dgm:pt modelId="{2D77C75E-1E2F-4818-AE1F-47A0740625E9}" type="sibTrans" cxnId="{B772DB67-3360-4759-A69B-3BE16857E6ED}">
      <dgm:prSet/>
      <dgm:spPr/>
      <dgm:t>
        <a:bodyPr/>
        <a:lstStyle/>
        <a:p>
          <a:endParaRPr lang="nl-BE"/>
        </a:p>
      </dgm:t>
    </dgm:pt>
    <dgm:pt modelId="{1115C4CD-49D7-4D26-9AC7-B6EEE932352A}">
      <dgm:prSet/>
      <dgm:spPr/>
      <dgm:t>
        <a:bodyPr/>
        <a:lstStyle/>
        <a:p>
          <a:pPr rtl="0"/>
          <a:r>
            <a:rPr lang="en-US" dirty="0" smtClean="0"/>
            <a:t>How to use the community</a:t>
          </a:r>
          <a:endParaRPr lang="nl-BE" dirty="0"/>
        </a:p>
      </dgm:t>
    </dgm:pt>
    <dgm:pt modelId="{FD5E296C-2FC0-4BD5-B79C-57824EB6A9B9}" type="parTrans" cxnId="{9D6CA198-D642-4DAC-A3D5-8EE2B083A856}">
      <dgm:prSet/>
      <dgm:spPr/>
      <dgm:t>
        <a:bodyPr/>
        <a:lstStyle/>
        <a:p>
          <a:endParaRPr lang="nl-BE"/>
        </a:p>
      </dgm:t>
    </dgm:pt>
    <dgm:pt modelId="{D22B0450-E229-49DF-89CC-705961D31D93}" type="sibTrans" cxnId="{9D6CA198-D642-4DAC-A3D5-8EE2B083A856}">
      <dgm:prSet/>
      <dgm:spPr/>
      <dgm:t>
        <a:bodyPr/>
        <a:lstStyle/>
        <a:p>
          <a:endParaRPr lang="nl-BE"/>
        </a:p>
      </dgm:t>
    </dgm:pt>
    <dgm:pt modelId="{C63A4628-9C05-4310-9E68-009E2F6B85CD}">
      <dgm:prSet/>
      <dgm:spPr/>
      <dgm:t>
        <a:bodyPr/>
        <a:lstStyle/>
        <a:p>
          <a:pPr rtl="0"/>
          <a:r>
            <a:rPr lang="en-US" dirty="0" smtClean="0"/>
            <a:t>Quick wins to show to management</a:t>
          </a:r>
          <a:endParaRPr lang="nl-BE" dirty="0"/>
        </a:p>
      </dgm:t>
    </dgm:pt>
    <dgm:pt modelId="{715AD394-7837-467F-8A63-DFCF1B02EE66}" type="parTrans" cxnId="{6969F1D0-8B0B-42B2-88A6-7AD1B348FD37}">
      <dgm:prSet/>
      <dgm:spPr/>
      <dgm:t>
        <a:bodyPr/>
        <a:lstStyle/>
        <a:p>
          <a:endParaRPr lang="nl-BE"/>
        </a:p>
      </dgm:t>
    </dgm:pt>
    <dgm:pt modelId="{8533C3FE-744D-41A2-95FB-9A02A75E9C46}" type="sibTrans" cxnId="{6969F1D0-8B0B-42B2-88A6-7AD1B348FD37}">
      <dgm:prSet/>
      <dgm:spPr/>
      <dgm:t>
        <a:bodyPr/>
        <a:lstStyle/>
        <a:p>
          <a:endParaRPr lang="nl-BE"/>
        </a:p>
      </dgm:t>
    </dgm:pt>
    <dgm:pt modelId="{88B69389-9C2C-41F1-BF23-D123B9ED3FCF}" type="pres">
      <dgm:prSet presAssocID="{153D1BEE-2FEE-4CAA-A574-BD9E9A9B70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3779C5-ABB4-47F8-A300-E1396B7F9360}" type="pres">
      <dgm:prSet presAssocID="{51D856CB-6B00-427A-B1B8-6D2567354CBE}" presName="parentText" presStyleLbl="node1" presStyleIdx="0" presStyleCnt="4" custLinFactNeighborX="-1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49722-0C8F-4C36-8DD6-FE94697A0D4D}" type="pres">
      <dgm:prSet presAssocID="{14C8DFCB-D9DB-416C-9183-73E267123B69}" presName="spacer" presStyleCnt="0"/>
      <dgm:spPr/>
    </dgm:pt>
    <dgm:pt modelId="{24D23113-DCF0-460A-87F3-DFE7C50B9B7A}" type="pres">
      <dgm:prSet presAssocID="{FD6EF790-4BE4-493C-961E-5B9B624CD8F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B2FE7-E97B-4216-ABD7-420CE30AE557}" type="pres">
      <dgm:prSet presAssocID="{2D77C75E-1E2F-4818-AE1F-47A0740625E9}" presName="spacer" presStyleCnt="0"/>
      <dgm:spPr/>
    </dgm:pt>
    <dgm:pt modelId="{CC503810-974F-48AD-B3CB-254B20F37197}" type="pres">
      <dgm:prSet presAssocID="{1115C4CD-49D7-4D26-9AC7-B6EEE932352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BF8EA-A733-4C0B-9704-E6F68470D125}" type="pres">
      <dgm:prSet presAssocID="{D22B0450-E229-49DF-89CC-705961D31D93}" presName="spacer" presStyleCnt="0"/>
      <dgm:spPr/>
    </dgm:pt>
    <dgm:pt modelId="{04AD32A2-4A35-48FD-AAA0-B6AD2E08045F}" type="pres">
      <dgm:prSet presAssocID="{C63A4628-9C05-4310-9E68-009E2F6B85C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ED7667-7E41-45CE-B6C7-58C8FD4B6045}" type="presOf" srcId="{C63A4628-9C05-4310-9E68-009E2F6B85CD}" destId="{04AD32A2-4A35-48FD-AAA0-B6AD2E08045F}" srcOrd="0" destOrd="0" presId="urn:microsoft.com/office/officeart/2005/8/layout/vList2"/>
    <dgm:cxn modelId="{1215CC2E-3CE3-465E-BDF1-0AEBFF8C253E}" type="presOf" srcId="{1115C4CD-49D7-4D26-9AC7-B6EEE932352A}" destId="{CC503810-974F-48AD-B3CB-254B20F37197}" srcOrd="0" destOrd="0" presId="urn:microsoft.com/office/officeart/2005/8/layout/vList2"/>
    <dgm:cxn modelId="{78EC9875-60E7-4BDD-91EF-9004853B78FC}" type="presOf" srcId="{51D856CB-6B00-427A-B1B8-6D2567354CBE}" destId="{513779C5-ABB4-47F8-A300-E1396B7F9360}" srcOrd="0" destOrd="0" presId="urn:microsoft.com/office/officeart/2005/8/layout/vList2"/>
    <dgm:cxn modelId="{D4B5E019-6448-4F75-8491-F114075F7E88}" type="presOf" srcId="{FD6EF790-4BE4-493C-961E-5B9B624CD8FF}" destId="{24D23113-DCF0-460A-87F3-DFE7C50B9B7A}" srcOrd="0" destOrd="0" presId="urn:microsoft.com/office/officeart/2005/8/layout/vList2"/>
    <dgm:cxn modelId="{7665B167-8629-4709-9A33-2BC9A1AC20A4}" type="presOf" srcId="{153D1BEE-2FEE-4CAA-A574-BD9E9A9B7005}" destId="{88B69389-9C2C-41F1-BF23-D123B9ED3FCF}" srcOrd="0" destOrd="0" presId="urn:microsoft.com/office/officeart/2005/8/layout/vList2"/>
    <dgm:cxn modelId="{B772DB67-3360-4759-A69B-3BE16857E6ED}" srcId="{153D1BEE-2FEE-4CAA-A574-BD9E9A9B7005}" destId="{FD6EF790-4BE4-493C-961E-5B9B624CD8FF}" srcOrd="1" destOrd="0" parTransId="{A75D82BD-6AA4-4581-9134-01A7D9EDD0D0}" sibTransId="{2D77C75E-1E2F-4818-AE1F-47A0740625E9}"/>
    <dgm:cxn modelId="{6969F1D0-8B0B-42B2-88A6-7AD1B348FD37}" srcId="{153D1BEE-2FEE-4CAA-A574-BD9E9A9B7005}" destId="{C63A4628-9C05-4310-9E68-009E2F6B85CD}" srcOrd="3" destOrd="0" parTransId="{715AD394-7837-467F-8A63-DFCF1B02EE66}" sibTransId="{8533C3FE-744D-41A2-95FB-9A02A75E9C46}"/>
    <dgm:cxn modelId="{9D6CA198-D642-4DAC-A3D5-8EE2B083A856}" srcId="{153D1BEE-2FEE-4CAA-A574-BD9E9A9B7005}" destId="{1115C4CD-49D7-4D26-9AC7-B6EEE932352A}" srcOrd="2" destOrd="0" parTransId="{FD5E296C-2FC0-4BD5-B79C-57824EB6A9B9}" sibTransId="{D22B0450-E229-49DF-89CC-705961D31D93}"/>
    <dgm:cxn modelId="{0D779B3F-B093-4697-89BF-FB7B852D9CDD}" srcId="{153D1BEE-2FEE-4CAA-A574-BD9E9A9B7005}" destId="{51D856CB-6B00-427A-B1B8-6D2567354CBE}" srcOrd="0" destOrd="0" parTransId="{2729D719-D385-4AE6-9478-6A7DE85C41DA}" sibTransId="{14C8DFCB-D9DB-416C-9183-73E267123B69}"/>
    <dgm:cxn modelId="{7643F3E2-0827-4F5F-A492-025804C24B69}" type="presParOf" srcId="{88B69389-9C2C-41F1-BF23-D123B9ED3FCF}" destId="{513779C5-ABB4-47F8-A300-E1396B7F9360}" srcOrd="0" destOrd="0" presId="urn:microsoft.com/office/officeart/2005/8/layout/vList2"/>
    <dgm:cxn modelId="{68F7DCC2-9A9E-4BB1-970B-881A099B8187}" type="presParOf" srcId="{88B69389-9C2C-41F1-BF23-D123B9ED3FCF}" destId="{CD949722-0C8F-4C36-8DD6-FE94697A0D4D}" srcOrd="1" destOrd="0" presId="urn:microsoft.com/office/officeart/2005/8/layout/vList2"/>
    <dgm:cxn modelId="{78B8D65E-F1E3-40CF-8F95-2B9BBE62A9E3}" type="presParOf" srcId="{88B69389-9C2C-41F1-BF23-D123B9ED3FCF}" destId="{24D23113-DCF0-460A-87F3-DFE7C50B9B7A}" srcOrd="2" destOrd="0" presId="urn:microsoft.com/office/officeart/2005/8/layout/vList2"/>
    <dgm:cxn modelId="{179D2425-80BC-43DC-894D-16E84A5AF07E}" type="presParOf" srcId="{88B69389-9C2C-41F1-BF23-D123B9ED3FCF}" destId="{46AB2FE7-E97B-4216-ABD7-420CE30AE557}" srcOrd="3" destOrd="0" presId="urn:microsoft.com/office/officeart/2005/8/layout/vList2"/>
    <dgm:cxn modelId="{5D02D692-41F7-419E-A696-489EC32A77E7}" type="presParOf" srcId="{88B69389-9C2C-41F1-BF23-D123B9ED3FCF}" destId="{CC503810-974F-48AD-B3CB-254B20F37197}" srcOrd="4" destOrd="0" presId="urn:microsoft.com/office/officeart/2005/8/layout/vList2"/>
    <dgm:cxn modelId="{9F440573-FA72-44EB-AA55-87191A88F34A}" type="presParOf" srcId="{88B69389-9C2C-41F1-BF23-D123B9ED3FCF}" destId="{963BF8EA-A733-4C0B-9704-E6F68470D125}" srcOrd="5" destOrd="0" presId="urn:microsoft.com/office/officeart/2005/8/layout/vList2"/>
    <dgm:cxn modelId="{360C7443-C817-4747-9330-92D72FEC8FCA}" type="presParOf" srcId="{88B69389-9C2C-41F1-BF23-D123B9ED3FCF}" destId="{04AD32A2-4A35-48FD-AAA0-B6AD2E08045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E5686B-0B29-491B-892C-A962917CBC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69BB6E87-187A-4DFF-B654-489E028DDEFE}">
      <dgm:prSet/>
      <dgm:spPr/>
      <dgm:t>
        <a:bodyPr/>
        <a:lstStyle/>
        <a:p>
          <a:pPr rtl="0"/>
          <a:r>
            <a:rPr lang="en-US" dirty="0" smtClean="0"/>
            <a:t>Connect to OMS</a:t>
          </a:r>
          <a:endParaRPr lang="nl-BE" dirty="0"/>
        </a:p>
      </dgm:t>
    </dgm:pt>
    <dgm:pt modelId="{000E48CA-8539-4560-877A-B66F0B9F8447}" type="parTrans" cxnId="{E085253F-28A6-4B23-ABB3-5FCE8A3D7449}">
      <dgm:prSet/>
      <dgm:spPr/>
      <dgm:t>
        <a:bodyPr/>
        <a:lstStyle/>
        <a:p>
          <a:endParaRPr lang="nl-BE"/>
        </a:p>
      </dgm:t>
    </dgm:pt>
    <dgm:pt modelId="{E620D956-4AEB-4CA6-B522-5921A96B5AE4}" type="sibTrans" cxnId="{E085253F-28A6-4B23-ABB3-5FCE8A3D7449}">
      <dgm:prSet/>
      <dgm:spPr/>
      <dgm:t>
        <a:bodyPr/>
        <a:lstStyle/>
        <a:p>
          <a:endParaRPr lang="nl-BE"/>
        </a:p>
      </dgm:t>
    </dgm:pt>
    <dgm:pt modelId="{7279C303-7F0B-41E9-862D-AB97838317A6}">
      <dgm:prSet/>
      <dgm:spPr/>
      <dgm:t>
        <a:bodyPr/>
        <a:lstStyle/>
        <a:p>
          <a:pPr rtl="0"/>
          <a:r>
            <a:rPr lang="en-US" dirty="0" smtClean="0"/>
            <a:t>Check out GSM</a:t>
          </a:r>
          <a:endParaRPr lang="nl-BE" dirty="0"/>
        </a:p>
      </dgm:t>
    </dgm:pt>
    <dgm:pt modelId="{E508835F-F447-45E7-ADAD-2775B408123E}" type="parTrans" cxnId="{EC41E401-6437-4AAF-9A53-85166C143E93}">
      <dgm:prSet/>
      <dgm:spPr/>
      <dgm:t>
        <a:bodyPr/>
        <a:lstStyle/>
        <a:p>
          <a:endParaRPr lang="nl-BE"/>
        </a:p>
      </dgm:t>
    </dgm:pt>
    <dgm:pt modelId="{AF93AE28-7B98-463B-975D-0196CD3741B1}" type="sibTrans" cxnId="{EC41E401-6437-4AAF-9A53-85166C143E93}">
      <dgm:prSet/>
      <dgm:spPr/>
      <dgm:t>
        <a:bodyPr/>
        <a:lstStyle/>
        <a:p>
          <a:endParaRPr lang="nl-BE"/>
        </a:p>
      </dgm:t>
    </dgm:pt>
    <dgm:pt modelId="{3AF677FC-4F58-4376-AA65-A30276FA4D7B}">
      <dgm:prSet/>
      <dgm:spPr/>
      <dgm:t>
        <a:bodyPr/>
        <a:lstStyle/>
        <a:p>
          <a:pPr rtl="0"/>
          <a:r>
            <a:rPr lang="en-US" dirty="0" smtClean="0"/>
            <a:t>Check partners for solutions</a:t>
          </a:r>
          <a:endParaRPr lang="nl-BE" dirty="0"/>
        </a:p>
      </dgm:t>
    </dgm:pt>
    <dgm:pt modelId="{ED98A4FC-42D4-4B54-AE8D-59A39ECD4E13}" type="parTrans" cxnId="{342461B0-A3F5-43E1-983F-A6A96C3FB830}">
      <dgm:prSet/>
      <dgm:spPr/>
      <dgm:t>
        <a:bodyPr/>
        <a:lstStyle/>
        <a:p>
          <a:endParaRPr lang="nl-BE"/>
        </a:p>
      </dgm:t>
    </dgm:pt>
    <dgm:pt modelId="{0C9FE6C8-9CB2-4366-9269-27D87774CAD9}" type="sibTrans" cxnId="{342461B0-A3F5-43E1-983F-A6A96C3FB830}">
      <dgm:prSet/>
      <dgm:spPr/>
      <dgm:t>
        <a:bodyPr/>
        <a:lstStyle/>
        <a:p>
          <a:endParaRPr lang="nl-BE"/>
        </a:p>
      </dgm:t>
    </dgm:pt>
    <dgm:pt modelId="{7B71652C-A0FC-4518-8AD6-20C21AD9C905}">
      <dgm:prSet/>
      <dgm:spPr/>
      <dgm:t>
        <a:bodyPr/>
        <a:lstStyle/>
        <a:p>
          <a:pPr rtl="0"/>
          <a:r>
            <a:rPr lang="en-US" dirty="0" smtClean="0"/>
            <a:t>Find ways to get knowledge</a:t>
          </a:r>
          <a:endParaRPr lang="nl-BE" dirty="0"/>
        </a:p>
      </dgm:t>
    </dgm:pt>
    <dgm:pt modelId="{CB599528-CDB0-4A5A-9DC6-C74243316C22}" type="parTrans" cxnId="{8940F161-D672-442B-962B-FB79145BC4F9}">
      <dgm:prSet/>
      <dgm:spPr/>
      <dgm:t>
        <a:bodyPr/>
        <a:lstStyle/>
        <a:p>
          <a:endParaRPr lang="nl-BE"/>
        </a:p>
      </dgm:t>
    </dgm:pt>
    <dgm:pt modelId="{82FD9DC1-3AAD-4A29-9F28-92FBEB08E07E}" type="sibTrans" cxnId="{8940F161-D672-442B-962B-FB79145BC4F9}">
      <dgm:prSet/>
      <dgm:spPr/>
      <dgm:t>
        <a:bodyPr/>
        <a:lstStyle/>
        <a:p>
          <a:endParaRPr lang="nl-BE"/>
        </a:p>
      </dgm:t>
    </dgm:pt>
    <dgm:pt modelId="{C617D491-89AE-4BB6-818B-D499B38DDAB0}" type="pres">
      <dgm:prSet presAssocID="{31E5686B-0B29-491B-892C-A962917CBC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56A8FA-5711-4870-8087-05D3E0758002}" type="pres">
      <dgm:prSet presAssocID="{69BB6E87-187A-4DFF-B654-489E028DDEF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F848F-9E7C-4F60-B7AA-DD797385B16B}" type="pres">
      <dgm:prSet presAssocID="{E620D956-4AEB-4CA6-B522-5921A96B5AE4}" presName="spacer" presStyleCnt="0"/>
      <dgm:spPr/>
    </dgm:pt>
    <dgm:pt modelId="{0A583464-A755-4690-B56C-F2811CF5A4D7}" type="pres">
      <dgm:prSet presAssocID="{7279C303-7F0B-41E9-862D-AB97838317A6}" presName="parentText" presStyleLbl="node1" presStyleIdx="1" presStyleCnt="4" custLinFactNeighborX="-865" custLinFactNeighborY="83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3B8E6-2161-4253-AA76-A6693F456D14}" type="pres">
      <dgm:prSet presAssocID="{AF93AE28-7B98-463B-975D-0196CD3741B1}" presName="spacer" presStyleCnt="0"/>
      <dgm:spPr/>
    </dgm:pt>
    <dgm:pt modelId="{7AAB405B-0789-4A61-89A4-311A4271E81D}" type="pres">
      <dgm:prSet presAssocID="{3AF677FC-4F58-4376-AA65-A30276FA4D7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AB785-4AC0-4A97-88FB-27A8C61E09A4}" type="pres">
      <dgm:prSet presAssocID="{0C9FE6C8-9CB2-4366-9269-27D87774CAD9}" presName="spacer" presStyleCnt="0"/>
      <dgm:spPr/>
    </dgm:pt>
    <dgm:pt modelId="{81E672D2-CBFB-4987-AE76-0C5F8D57C681}" type="pres">
      <dgm:prSet presAssocID="{7B71652C-A0FC-4518-8AD6-20C21AD9C90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2461B0-A3F5-43E1-983F-A6A96C3FB830}" srcId="{31E5686B-0B29-491B-892C-A962917CBC16}" destId="{3AF677FC-4F58-4376-AA65-A30276FA4D7B}" srcOrd="2" destOrd="0" parTransId="{ED98A4FC-42D4-4B54-AE8D-59A39ECD4E13}" sibTransId="{0C9FE6C8-9CB2-4366-9269-27D87774CAD9}"/>
    <dgm:cxn modelId="{44DA43F8-91BA-486F-AE68-A0D970775FB2}" type="presOf" srcId="{7279C303-7F0B-41E9-862D-AB97838317A6}" destId="{0A583464-A755-4690-B56C-F2811CF5A4D7}" srcOrd="0" destOrd="0" presId="urn:microsoft.com/office/officeart/2005/8/layout/vList2"/>
    <dgm:cxn modelId="{186AC1A8-F1C9-43EA-98C8-7783BC1A8E6A}" type="presOf" srcId="{69BB6E87-187A-4DFF-B654-489E028DDEFE}" destId="{8056A8FA-5711-4870-8087-05D3E0758002}" srcOrd="0" destOrd="0" presId="urn:microsoft.com/office/officeart/2005/8/layout/vList2"/>
    <dgm:cxn modelId="{E085253F-28A6-4B23-ABB3-5FCE8A3D7449}" srcId="{31E5686B-0B29-491B-892C-A962917CBC16}" destId="{69BB6E87-187A-4DFF-B654-489E028DDEFE}" srcOrd="0" destOrd="0" parTransId="{000E48CA-8539-4560-877A-B66F0B9F8447}" sibTransId="{E620D956-4AEB-4CA6-B522-5921A96B5AE4}"/>
    <dgm:cxn modelId="{3A49905E-0C5A-452A-AF58-99E6932220CF}" type="presOf" srcId="{3AF677FC-4F58-4376-AA65-A30276FA4D7B}" destId="{7AAB405B-0789-4A61-89A4-311A4271E81D}" srcOrd="0" destOrd="0" presId="urn:microsoft.com/office/officeart/2005/8/layout/vList2"/>
    <dgm:cxn modelId="{8940F161-D672-442B-962B-FB79145BC4F9}" srcId="{31E5686B-0B29-491B-892C-A962917CBC16}" destId="{7B71652C-A0FC-4518-8AD6-20C21AD9C905}" srcOrd="3" destOrd="0" parTransId="{CB599528-CDB0-4A5A-9DC6-C74243316C22}" sibTransId="{82FD9DC1-3AAD-4A29-9F28-92FBEB08E07E}"/>
    <dgm:cxn modelId="{EC41E401-6437-4AAF-9A53-85166C143E93}" srcId="{31E5686B-0B29-491B-892C-A962917CBC16}" destId="{7279C303-7F0B-41E9-862D-AB97838317A6}" srcOrd="1" destOrd="0" parTransId="{E508835F-F447-45E7-ADAD-2775B408123E}" sibTransId="{AF93AE28-7B98-463B-975D-0196CD3741B1}"/>
    <dgm:cxn modelId="{495537FA-362A-4CFB-B8C6-164A3F95A14F}" type="presOf" srcId="{7B71652C-A0FC-4518-8AD6-20C21AD9C905}" destId="{81E672D2-CBFB-4987-AE76-0C5F8D57C681}" srcOrd="0" destOrd="0" presId="urn:microsoft.com/office/officeart/2005/8/layout/vList2"/>
    <dgm:cxn modelId="{6D4A2B0F-C3C3-4E94-B974-499AD2735C86}" type="presOf" srcId="{31E5686B-0B29-491B-892C-A962917CBC16}" destId="{C617D491-89AE-4BB6-818B-D499B38DDAB0}" srcOrd="0" destOrd="0" presId="urn:microsoft.com/office/officeart/2005/8/layout/vList2"/>
    <dgm:cxn modelId="{1DDB66DF-0435-4AA8-89AB-DD09DAAE4E22}" type="presParOf" srcId="{C617D491-89AE-4BB6-818B-D499B38DDAB0}" destId="{8056A8FA-5711-4870-8087-05D3E0758002}" srcOrd="0" destOrd="0" presId="urn:microsoft.com/office/officeart/2005/8/layout/vList2"/>
    <dgm:cxn modelId="{11426CB4-B0CD-4A1D-8A36-9E79C4262944}" type="presParOf" srcId="{C617D491-89AE-4BB6-818B-D499B38DDAB0}" destId="{D20F848F-9E7C-4F60-B7AA-DD797385B16B}" srcOrd="1" destOrd="0" presId="urn:microsoft.com/office/officeart/2005/8/layout/vList2"/>
    <dgm:cxn modelId="{830995E6-7114-4691-97DC-A28127C557EF}" type="presParOf" srcId="{C617D491-89AE-4BB6-818B-D499B38DDAB0}" destId="{0A583464-A755-4690-B56C-F2811CF5A4D7}" srcOrd="2" destOrd="0" presId="urn:microsoft.com/office/officeart/2005/8/layout/vList2"/>
    <dgm:cxn modelId="{74B445BD-C750-4607-A957-0EA6E7495794}" type="presParOf" srcId="{C617D491-89AE-4BB6-818B-D499B38DDAB0}" destId="{9963B8E6-2161-4253-AA76-A6693F456D14}" srcOrd="3" destOrd="0" presId="urn:microsoft.com/office/officeart/2005/8/layout/vList2"/>
    <dgm:cxn modelId="{1E45918A-F9C8-445F-92E1-5FCBB4DDE754}" type="presParOf" srcId="{C617D491-89AE-4BB6-818B-D499B38DDAB0}" destId="{7AAB405B-0789-4A61-89A4-311A4271E81D}" srcOrd="4" destOrd="0" presId="urn:microsoft.com/office/officeart/2005/8/layout/vList2"/>
    <dgm:cxn modelId="{A13291B5-0595-4AE2-916B-3C869531A4CB}" type="presParOf" srcId="{C617D491-89AE-4BB6-818B-D499B38DDAB0}" destId="{5BFAB785-4AC0-4A97-88FB-27A8C61E09A4}" srcOrd="5" destOrd="0" presId="urn:microsoft.com/office/officeart/2005/8/layout/vList2"/>
    <dgm:cxn modelId="{11101C66-8C99-4C5E-88D1-111A77F89E34}" type="presParOf" srcId="{C617D491-89AE-4BB6-818B-D499B38DDAB0}" destId="{81E672D2-CBFB-4987-AE76-0C5F8D57C68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90C45-E1DD-43E3-B047-DAFB3FEC21BF}">
      <dsp:nvSpPr>
        <dsp:cNvPr id="0" name=""/>
        <dsp:cNvSpPr/>
      </dsp:nvSpPr>
      <dsp:spPr>
        <a:xfrm rot="5400000">
          <a:off x="-219427" y="219479"/>
          <a:ext cx="1462850" cy="10239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Scope </a:t>
          </a:r>
          <a:endParaRPr lang="nl-BE" sz="1500" kern="1200"/>
        </a:p>
      </dsp:txBody>
      <dsp:txXfrm rot="-5400000">
        <a:off x="1" y="512050"/>
        <a:ext cx="1023995" cy="438855"/>
      </dsp:txXfrm>
    </dsp:sp>
    <dsp:sp modelId="{D2D346C1-C386-431D-81F9-EBFD63273C49}">
      <dsp:nvSpPr>
        <dsp:cNvPr id="0" name=""/>
        <dsp:cNvSpPr/>
      </dsp:nvSpPr>
      <dsp:spPr>
        <a:xfrm rot="5400000">
          <a:off x="5476867" y="-4452820"/>
          <a:ext cx="950852" cy="98565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What to expect from this LiveMeeting</a:t>
          </a:r>
          <a:endParaRPr lang="nl-BE" sz="1700" kern="1200" dirty="0"/>
        </a:p>
      </dsp:txBody>
      <dsp:txXfrm rot="-5400000">
        <a:off x="1023996" y="46468"/>
        <a:ext cx="9810179" cy="858018"/>
      </dsp:txXfrm>
    </dsp:sp>
    <dsp:sp modelId="{79B5E8AB-CFE2-4D26-9A1B-D0BE8B4B986C}">
      <dsp:nvSpPr>
        <dsp:cNvPr id="0" name=""/>
        <dsp:cNvSpPr/>
      </dsp:nvSpPr>
      <dsp:spPr>
        <a:xfrm rot="5400000">
          <a:off x="-219427" y="1537685"/>
          <a:ext cx="1462850" cy="10239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Post install</a:t>
          </a:r>
          <a:endParaRPr lang="nl-BE" sz="1500" kern="1200" dirty="0"/>
        </a:p>
      </dsp:txBody>
      <dsp:txXfrm rot="-5400000">
        <a:off x="1" y="1830256"/>
        <a:ext cx="1023995" cy="438855"/>
      </dsp:txXfrm>
    </dsp:sp>
    <dsp:sp modelId="{018366F3-7728-4DC7-9547-DE1B3E67E2D2}">
      <dsp:nvSpPr>
        <dsp:cNvPr id="0" name=""/>
        <dsp:cNvSpPr/>
      </dsp:nvSpPr>
      <dsp:spPr>
        <a:xfrm rot="5400000">
          <a:off x="5476867" y="-3134613"/>
          <a:ext cx="950852" cy="98565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Health check</a:t>
          </a:r>
          <a:endParaRPr lang="nl-BE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Configuration of options</a:t>
          </a:r>
          <a:endParaRPr lang="nl-BE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dirty="0" smtClean="0"/>
            <a:t>Get the </a:t>
          </a:r>
          <a:r>
            <a:rPr lang="nl-BE" sz="1700" kern="1200" dirty="0" err="1" smtClean="0"/>
            <a:t>agents</a:t>
          </a:r>
          <a:r>
            <a:rPr lang="nl-BE" sz="1700" kern="1200" dirty="0" smtClean="0"/>
            <a:t> in	</a:t>
          </a:r>
          <a:endParaRPr lang="nl-BE" sz="1700" kern="1200" dirty="0"/>
        </a:p>
      </dsp:txBody>
      <dsp:txXfrm rot="-5400000">
        <a:off x="1023996" y="1364675"/>
        <a:ext cx="9810179" cy="858018"/>
      </dsp:txXfrm>
    </dsp:sp>
    <dsp:sp modelId="{447D4A18-D4CC-494A-8DFC-86097B6BE050}">
      <dsp:nvSpPr>
        <dsp:cNvPr id="0" name=""/>
        <dsp:cNvSpPr/>
      </dsp:nvSpPr>
      <dsp:spPr>
        <a:xfrm rot="5400000">
          <a:off x="-219427" y="2855892"/>
          <a:ext cx="1462850" cy="10239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smtClean="0"/>
            <a:t>Monitoring</a:t>
          </a:r>
          <a:endParaRPr lang="nl-BE" sz="1500" kern="1200" dirty="0"/>
        </a:p>
      </dsp:txBody>
      <dsp:txXfrm rot="-5400000">
        <a:off x="1" y="3148463"/>
        <a:ext cx="1023995" cy="438855"/>
      </dsp:txXfrm>
    </dsp:sp>
    <dsp:sp modelId="{ADFEA8E3-FA55-4731-B4C5-E35C6A17FBE3}">
      <dsp:nvSpPr>
        <dsp:cNvPr id="0" name=""/>
        <dsp:cNvSpPr/>
      </dsp:nvSpPr>
      <dsp:spPr>
        <a:xfrm rot="5400000">
          <a:off x="5476867" y="-1816407"/>
          <a:ext cx="950852" cy="98565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dirty="0" smtClean="0"/>
            <a:t>Select </a:t>
          </a:r>
          <a:r>
            <a:rPr lang="nl-BE" sz="1700" kern="1200" dirty="0" err="1" smtClean="0"/>
            <a:t>your</a:t>
          </a:r>
          <a:r>
            <a:rPr lang="nl-BE" sz="1700" kern="1200" dirty="0" smtClean="0"/>
            <a:t> management packs</a:t>
          </a:r>
          <a:endParaRPr lang="nl-BE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dirty="0" err="1" smtClean="0"/>
            <a:t>Phased</a:t>
          </a:r>
          <a:r>
            <a:rPr lang="nl-BE" sz="1700" kern="1200" dirty="0" smtClean="0"/>
            <a:t> approach</a:t>
          </a:r>
          <a:endParaRPr lang="nl-BE" sz="1700" kern="1200" dirty="0"/>
        </a:p>
      </dsp:txBody>
      <dsp:txXfrm rot="-5400000">
        <a:off x="1023996" y="2682881"/>
        <a:ext cx="9810179" cy="858018"/>
      </dsp:txXfrm>
    </dsp:sp>
    <dsp:sp modelId="{C25448E4-25A1-42D3-9D26-C350FDD23C3F}">
      <dsp:nvSpPr>
        <dsp:cNvPr id="0" name=""/>
        <dsp:cNvSpPr/>
      </dsp:nvSpPr>
      <dsp:spPr>
        <a:xfrm rot="5400000">
          <a:off x="-219427" y="4174098"/>
          <a:ext cx="1462850" cy="10239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smtClean="0"/>
            <a:t>Tips and </a:t>
          </a:r>
          <a:r>
            <a:rPr lang="nl-BE" sz="1500" kern="1200" dirty="0" err="1" smtClean="0"/>
            <a:t>Tricks</a:t>
          </a:r>
          <a:endParaRPr lang="nl-BE" sz="1500" kern="1200" dirty="0"/>
        </a:p>
      </dsp:txBody>
      <dsp:txXfrm rot="-5400000">
        <a:off x="1" y="4466669"/>
        <a:ext cx="1023995" cy="438855"/>
      </dsp:txXfrm>
    </dsp:sp>
    <dsp:sp modelId="{3AE90E9F-51D3-4286-918E-171407EEED01}">
      <dsp:nvSpPr>
        <dsp:cNvPr id="0" name=""/>
        <dsp:cNvSpPr/>
      </dsp:nvSpPr>
      <dsp:spPr>
        <a:xfrm rot="5400000">
          <a:off x="5476867" y="-498200"/>
          <a:ext cx="950852" cy="98565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dirty="0" err="1" smtClean="0"/>
            <a:t>Backup</a:t>
          </a:r>
          <a:r>
            <a:rPr lang="nl-BE" sz="1700" kern="1200" dirty="0" smtClean="0"/>
            <a:t> environment</a:t>
          </a:r>
          <a:endParaRPr lang="nl-BE" sz="1700" kern="1200" dirty="0"/>
        </a:p>
      </dsp:txBody>
      <dsp:txXfrm rot="-5400000">
        <a:off x="1023996" y="4001088"/>
        <a:ext cx="9810179" cy="858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339DA-670E-42EB-9677-3E4B72D16FBA}">
      <dsp:nvSpPr>
        <dsp:cNvPr id="0" name=""/>
        <dsp:cNvSpPr/>
      </dsp:nvSpPr>
      <dsp:spPr>
        <a:xfrm>
          <a:off x="943" y="391064"/>
          <a:ext cx="3679175" cy="2207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Installation successful!</a:t>
          </a:r>
          <a:endParaRPr lang="en-US" sz="4400" kern="1200"/>
        </a:p>
      </dsp:txBody>
      <dsp:txXfrm>
        <a:off x="943" y="391064"/>
        <a:ext cx="3679175" cy="2207505"/>
      </dsp:txXfrm>
    </dsp:sp>
    <dsp:sp modelId="{4F405583-F5CA-411B-92DD-F4C5A15FCFBB}">
      <dsp:nvSpPr>
        <dsp:cNvPr id="0" name=""/>
        <dsp:cNvSpPr/>
      </dsp:nvSpPr>
      <dsp:spPr>
        <a:xfrm>
          <a:off x="4048036" y="391064"/>
          <a:ext cx="3679175" cy="2207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How to start monitoring?</a:t>
          </a:r>
          <a:endParaRPr lang="en-US" sz="4400" kern="1200"/>
        </a:p>
      </dsp:txBody>
      <dsp:txXfrm>
        <a:off x="4048036" y="391064"/>
        <a:ext cx="3679175" cy="2207505"/>
      </dsp:txXfrm>
    </dsp:sp>
    <dsp:sp modelId="{636D6B7A-7057-4905-B2EC-480C56D3EED8}">
      <dsp:nvSpPr>
        <dsp:cNvPr id="0" name=""/>
        <dsp:cNvSpPr/>
      </dsp:nvSpPr>
      <dsp:spPr>
        <a:xfrm>
          <a:off x="2024489" y="2966487"/>
          <a:ext cx="3679175" cy="2207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Is there an approach to follow?</a:t>
          </a:r>
          <a:endParaRPr lang="en-US" sz="4400" kern="1200"/>
        </a:p>
      </dsp:txBody>
      <dsp:txXfrm>
        <a:off x="2024489" y="2966487"/>
        <a:ext cx="3679175" cy="2207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07F21-AD50-41E5-9E92-767264BC5313}">
      <dsp:nvSpPr>
        <dsp:cNvPr id="0" name=""/>
        <dsp:cNvSpPr/>
      </dsp:nvSpPr>
      <dsp:spPr>
        <a:xfrm>
          <a:off x="1857211" y="2265"/>
          <a:ext cx="4491179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Management server </a:t>
          </a:r>
          <a:endParaRPr lang="nl-BE" sz="3100" kern="1200"/>
        </a:p>
      </dsp:txBody>
      <dsp:txXfrm>
        <a:off x="1910396" y="55450"/>
        <a:ext cx="4384809" cy="983131"/>
      </dsp:txXfrm>
    </dsp:sp>
    <dsp:sp modelId="{9120B4AE-4657-410E-97B7-FCE7122DDD3D}">
      <dsp:nvSpPr>
        <dsp:cNvPr id="0" name=""/>
        <dsp:cNvSpPr/>
      </dsp:nvSpPr>
      <dsp:spPr>
        <a:xfrm>
          <a:off x="1857211" y="1146242"/>
          <a:ext cx="4491149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100" kern="1200" smtClean="0"/>
            <a:t>Event log</a:t>
          </a:r>
          <a:endParaRPr lang="nl-BE" sz="3100" kern="1200"/>
        </a:p>
      </dsp:txBody>
      <dsp:txXfrm>
        <a:off x="1910396" y="1199427"/>
        <a:ext cx="4384779" cy="983131"/>
      </dsp:txXfrm>
    </dsp:sp>
    <dsp:sp modelId="{B10E2D2F-FF8D-4948-AE0C-7EF44B6634A1}">
      <dsp:nvSpPr>
        <dsp:cNvPr id="0" name=""/>
        <dsp:cNvSpPr/>
      </dsp:nvSpPr>
      <dsp:spPr>
        <a:xfrm>
          <a:off x="1857211" y="2290219"/>
          <a:ext cx="4510851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100" kern="1200" dirty="0" smtClean="0"/>
            <a:t>Health management </a:t>
          </a:r>
          <a:r>
            <a:rPr lang="nl-BE" sz="3100" kern="1200" dirty="0" err="1" smtClean="0"/>
            <a:t>group</a:t>
          </a:r>
          <a:endParaRPr lang="nl-BE" sz="3100" kern="1200" dirty="0"/>
        </a:p>
      </dsp:txBody>
      <dsp:txXfrm>
        <a:off x="1910396" y="2343404"/>
        <a:ext cx="4404481" cy="983131"/>
      </dsp:txXfrm>
    </dsp:sp>
    <dsp:sp modelId="{53711AA6-75EC-4387-87C2-0FF11A267F25}">
      <dsp:nvSpPr>
        <dsp:cNvPr id="0" name=""/>
        <dsp:cNvSpPr/>
      </dsp:nvSpPr>
      <dsp:spPr>
        <a:xfrm>
          <a:off x="1857211" y="3434195"/>
          <a:ext cx="451517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SQL</a:t>
          </a:r>
          <a:endParaRPr lang="nl-BE" sz="3100" kern="1200" dirty="0"/>
        </a:p>
      </dsp:txBody>
      <dsp:txXfrm>
        <a:off x="1910396" y="3487380"/>
        <a:ext cx="4408806" cy="9831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6A8FA-5711-4870-8087-05D3E0758002}">
      <dsp:nvSpPr>
        <dsp:cNvPr id="0" name=""/>
        <dsp:cNvSpPr/>
      </dsp:nvSpPr>
      <dsp:spPr>
        <a:xfrm>
          <a:off x="0" y="221267"/>
          <a:ext cx="9990681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Don’t go too fast</a:t>
          </a:r>
          <a:endParaRPr lang="nl-BE" sz="3800" kern="1200" dirty="0"/>
        </a:p>
      </dsp:txBody>
      <dsp:txXfrm>
        <a:off x="44492" y="265759"/>
        <a:ext cx="9901697" cy="822446"/>
      </dsp:txXfrm>
    </dsp:sp>
    <dsp:sp modelId="{0A583464-A755-4690-B56C-F2811CF5A4D7}">
      <dsp:nvSpPr>
        <dsp:cNvPr id="0" name=""/>
        <dsp:cNvSpPr/>
      </dsp:nvSpPr>
      <dsp:spPr>
        <a:xfrm>
          <a:off x="0" y="1242137"/>
          <a:ext cx="9990681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Make a scenario and stick with it</a:t>
          </a:r>
          <a:endParaRPr lang="nl-BE" sz="3800" kern="1200"/>
        </a:p>
      </dsp:txBody>
      <dsp:txXfrm>
        <a:off x="44492" y="1286629"/>
        <a:ext cx="9901697" cy="822446"/>
      </dsp:txXfrm>
    </dsp:sp>
    <dsp:sp modelId="{7AAB405B-0789-4A61-89A4-311A4271E81D}">
      <dsp:nvSpPr>
        <dsp:cNvPr id="0" name=""/>
        <dsp:cNvSpPr/>
      </dsp:nvSpPr>
      <dsp:spPr>
        <a:xfrm>
          <a:off x="0" y="2263007"/>
          <a:ext cx="9990681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Make sure you have some sort of request system</a:t>
          </a:r>
          <a:endParaRPr lang="nl-BE" sz="3800" kern="1200"/>
        </a:p>
      </dsp:txBody>
      <dsp:txXfrm>
        <a:off x="44492" y="2307499"/>
        <a:ext cx="9901697" cy="822446"/>
      </dsp:txXfrm>
    </dsp:sp>
    <dsp:sp modelId="{81E672D2-CBFB-4987-AE76-0C5F8D57C681}">
      <dsp:nvSpPr>
        <dsp:cNvPr id="0" name=""/>
        <dsp:cNvSpPr/>
      </dsp:nvSpPr>
      <dsp:spPr>
        <a:xfrm>
          <a:off x="0" y="3283877"/>
          <a:ext cx="9990681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Health check every week!</a:t>
          </a:r>
          <a:endParaRPr lang="nl-BE" sz="3800" kern="1200"/>
        </a:p>
      </dsp:txBody>
      <dsp:txXfrm>
        <a:off x="44492" y="3328369"/>
        <a:ext cx="9901697" cy="8224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779C5-ABB4-47F8-A300-E1396B7F9360}">
      <dsp:nvSpPr>
        <dsp:cNvPr id="0" name=""/>
        <dsp:cNvSpPr/>
      </dsp:nvSpPr>
      <dsp:spPr>
        <a:xfrm>
          <a:off x="0" y="14511"/>
          <a:ext cx="1148763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Community </a:t>
          </a:r>
          <a:r>
            <a:rPr lang="en-US" sz="4300" kern="1200" dirty="0" err="1" smtClean="0"/>
            <a:t>Mp’s</a:t>
          </a:r>
          <a:endParaRPr lang="nl-BE" sz="4300" kern="1200" dirty="0"/>
        </a:p>
      </dsp:txBody>
      <dsp:txXfrm>
        <a:off x="50347" y="64858"/>
        <a:ext cx="11386936" cy="930660"/>
      </dsp:txXfrm>
    </dsp:sp>
    <dsp:sp modelId="{24D23113-DCF0-460A-87F3-DFE7C50B9B7A}">
      <dsp:nvSpPr>
        <dsp:cNvPr id="0" name=""/>
        <dsp:cNvSpPr/>
      </dsp:nvSpPr>
      <dsp:spPr>
        <a:xfrm>
          <a:off x="0" y="1169706"/>
          <a:ext cx="1148763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Backup your environment</a:t>
          </a:r>
          <a:endParaRPr lang="nl-BE" sz="4300" kern="1200" dirty="0"/>
        </a:p>
      </dsp:txBody>
      <dsp:txXfrm>
        <a:off x="50347" y="1220053"/>
        <a:ext cx="11386936" cy="930660"/>
      </dsp:txXfrm>
    </dsp:sp>
    <dsp:sp modelId="{CC503810-974F-48AD-B3CB-254B20F37197}">
      <dsp:nvSpPr>
        <dsp:cNvPr id="0" name=""/>
        <dsp:cNvSpPr/>
      </dsp:nvSpPr>
      <dsp:spPr>
        <a:xfrm>
          <a:off x="0" y="2324901"/>
          <a:ext cx="1148763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How to use the community</a:t>
          </a:r>
          <a:endParaRPr lang="nl-BE" sz="4300" kern="1200" dirty="0"/>
        </a:p>
      </dsp:txBody>
      <dsp:txXfrm>
        <a:off x="50347" y="2375248"/>
        <a:ext cx="11386936" cy="930660"/>
      </dsp:txXfrm>
    </dsp:sp>
    <dsp:sp modelId="{04AD32A2-4A35-48FD-AAA0-B6AD2E08045F}">
      <dsp:nvSpPr>
        <dsp:cNvPr id="0" name=""/>
        <dsp:cNvSpPr/>
      </dsp:nvSpPr>
      <dsp:spPr>
        <a:xfrm>
          <a:off x="0" y="3480096"/>
          <a:ext cx="1148763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Quick wins to show to management</a:t>
          </a:r>
          <a:endParaRPr lang="nl-BE" sz="4300" kern="1200" dirty="0"/>
        </a:p>
      </dsp:txBody>
      <dsp:txXfrm>
        <a:off x="50347" y="3530443"/>
        <a:ext cx="11386936" cy="9306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6A8FA-5711-4870-8087-05D3E0758002}">
      <dsp:nvSpPr>
        <dsp:cNvPr id="0" name=""/>
        <dsp:cNvSpPr/>
      </dsp:nvSpPr>
      <dsp:spPr>
        <a:xfrm>
          <a:off x="0" y="12107"/>
          <a:ext cx="9990681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Connect to OMS</a:t>
          </a:r>
          <a:endParaRPr lang="nl-BE" sz="4200" kern="1200" dirty="0"/>
        </a:p>
      </dsp:txBody>
      <dsp:txXfrm>
        <a:off x="49176" y="61283"/>
        <a:ext cx="9892329" cy="909018"/>
      </dsp:txXfrm>
    </dsp:sp>
    <dsp:sp modelId="{0A583464-A755-4690-B56C-F2811CF5A4D7}">
      <dsp:nvSpPr>
        <dsp:cNvPr id="0" name=""/>
        <dsp:cNvSpPr/>
      </dsp:nvSpPr>
      <dsp:spPr>
        <a:xfrm>
          <a:off x="0" y="1150543"/>
          <a:ext cx="9990681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Check out GSM</a:t>
          </a:r>
          <a:endParaRPr lang="nl-BE" sz="4200" kern="1200" dirty="0"/>
        </a:p>
      </dsp:txBody>
      <dsp:txXfrm>
        <a:off x="49176" y="1199719"/>
        <a:ext cx="9892329" cy="909018"/>
      </dsp:txXfrm>
    </dsp:sp>
    <dsp:sp modelId="{7AAB405B-0789-4A61-89A4-311A4271E81D}">
      <dsp:nvSpPr>
        <dsp:cNvPr id="0" name=""/>
        <dsp:cNvSpPr/>
      </dsp:nvSpPr>
      <dsp:spPr>
        <a:xfrm>
          <a:off x="0" y="2268767"/>
          <a:ext cx="9990681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Check partners for solutions</a:t>
          </a:r>
          <a:endParaRPr lang="nl-BE" sz="4200" kern="1200" dirty="0"/>
        </a:p>
      </dsp:txBody>
      <dsp:txXfrm>
        <a:off x="49176" y="2317943"/>
        <a:ext cx="9892329" cy="909018"/>
      </dsp:txXfrm>
    </dsp:sp>
    <dsp:sp modelId="{81E672D2-CBFB-4987-AE76-0C5F8D57C681}">
      <dsp:nvSpPr>
        <dsp:cNvPr id="0" name=""/>
        <dsp:cNvSpPr/>
      </dsp:nvSpPr>
      <dsp:spPr>
        <a:xfrm>
          <a:off x="0" y="3397097"/>
          <a:ext cx="9990681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Find ways to get knowledge</a:t>
          </a:r>
          <a:endParaRPr lang="nl-BE" sz="4200" kern="1200" dirty="0"/>
        </a:p>
      </dsp:txBody>
      <dsp:txXfrm>
        <a:off x="49176" y="3446273"/>
        <a:ext cx="9892329" cy="909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E7B23-D3F9-4C9A-BB0D-7C9A66A7A884}" type="datetimeFigureOut">
              <a:rPr lang="nl-BE" smtClean="0"/>
              <a:t>11/08/2015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A8C24-576C-482B-A9CD-1A93D6603DB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773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22CE7-AA3E-46EE-8FEB-18628B391D5D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2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BAC61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6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949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lkin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</p:grpSpPr>
          <p:sp>
            <p:nvSpPr>
              <p:cNvPr id="3" name="Frame 2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18" name="Group 17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</p:grpSpPr>
            <p:sp>
              <p:nvSpPr>
                <p:cNvPr id="2" name="Rectangle 1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7" name="Rectangle 16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6633" y="471123"/>
            <a:ext cx="2493837" cy="537211"/>
          </a:xfrm>
          <a:prstGeom prst="rect">
            <a:avLst/>
          </a:prstGeom>
        </p:spPr>
      </p:pic>
      <p:sp>
        <p:nvSpPr>
          <p:cNvPr id="9" name="Right Triangle 8"/>
          <p:cNvSpPr/>
          <p:nvPr/>
        </p:nvSpPr>
        <p:spPr bwMode="auto">
          <a:xfrm rot="10800000" flipH="1">
            <a:off x="11915099" y="5670377"/>
            <a:ext cx="280516" cy="232518"/>
          </a:xfrm>
          <a:prstGeom prst="rtTriangle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black">
          <a:xfrm>
            <a:off x="4750021" y="2980654"/>
            <a:ext cx="7441979" cy="2689656"/>
          </a:xfrm>
          <a:prstGeom prst="rect">
            <a:avLst/>
          </a:prstGeom>
          <a:solidFill>
            <a:srgbClr val="00BCF2">
              <a:alpha val="8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410" y="3495577"/>
            <a:ext cx="5605538" cy="169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11553920" y="5028595"/>
            <a:ext cx="641695" cy="641786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black">
          <a:xfrm>
            <a:off x="11698291" y="515226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rgbClr val="00BCF2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77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</p:grpSpPr>
          <p:sp>
            <p:nvSpPr>
              <p:cNvPr id="32" name="Frame 31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33" name="Group 32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</p:grpSpPr>
            <p:sp>
              <p:nvSpPr>
                <p:cNvPr id="34" name="Rectangle 33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5" name="Rectangle 34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31" name="Rectangle 30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6633" y="471123"/>
            <a:ext cx="2493837" cy="5372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0" y="2084172"/>
            <a:ext cx="9233487" cy="3586208"/>
          </a:xfrm>
          <a:prstGeom prst="rect">
            <a:avLst/>
          </a:prstGeom>
          <a:solidFill>
            <a:srgbClr val="00BCF2">
              <a:alpha val="86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black">
          <a:xfrm>
            <a:off x="8703779" y="515226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defTabSz="896386">
              <a:defRPr/>
            </a:pPr>
            <a:endParaRPr lang="en-US" sz="1765" kern="0" smtClean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3" y="2084186"/>
            <a:ext cx="8874606" cy="1793104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8258515" cy="179466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12" name="Right Triangle 11"/>
          <p:cNvSpPr/>
          <p:nvPr/>
        </p:nvSpPr>
        <p:spPr bwMode="auto">
          <a:xfrm rot="10800000">
            <a:off x="1" y="5670381"/>
            <a:ext cx="258170" cy="232518"/>
          </a:xfrm>
          <a:prstGeom prst="rt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8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  <a:solidFill>
            <a:schemeClr val="tx1"/>
          </a:solidFill>
        </p:grpSpPr>
        <p:grpSp>
          <p:nvGrpSpPr>
            <p:cNvPr id="7" name="Group 6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  <a:grpFill/>
          </p:grpSpPr>
          <p:sp>
            <p:nvSpPr>
              <p:cNvPr id="9" name="Frame 8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10" name="Group 9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  <a:grpFill/>
            </p:grpSpPr>
            <p:sp>
              <p:nvSpPr>
                <p:cNvPr id="11" name="Rectangle 10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2" name="Rectangle 11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3" name="Right Triangle 12"/>
          <p:cNvSpPr/>
          <p:nvPr/>
        </p:nvSpPr>
        <p:spPr bwMode="auto">
          <a:xfrm rot="10800000" flipH="1">
            <a:off x="11922762" y="5670379"/>
            <a:ext cx="269239" cy="232518"/>
          </a:xfrm>
          <a:prstGeom prst="rtTriangle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gray">
          <a:xfrm>
            <a:off x="1181652" y="3863284"/>
            <a:ext cx="11010348" cy="1807096"/>
          </a:xfrm>
          <a:prstGeom prst="rect">
            <a:avLst/>
          </a:prstGeom>
          <a:solidFill>
            <a:srgbClr val="00BCF2">
              <a:alpha val="8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Freeform 9"/>
          <p:cNvSpPr>
            <a:spLocks noEditPoints="1"/>
          </p:cNvSpPr>
          <p:nvPr/>
        </p:nvSpPr>
        <p:spPr bwMode="black">
          <a:xfrm>
            <a:off x="11442170" y="515226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8576" y="3863284"/>
            <a:ext cx="9859116" cy="1807096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188513" y="5670381"/>
            <a:ext cx="9860674" cy="771511"/>
          </a:xfrm>
          <a:noFill/>
        </p:spPr>
        <p:txBody>
          <a:bodyPr lIns="182880" tIns="146304" rIns="182880" bIns="146304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99510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1186356"/>
            <a:ext cx="11653522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3877271"/>
            <a:ext cx="11653523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24509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  <a:solidFill>
            <a:schemeClr val="tx1"/>
          </a:solidFill>
        </p:grpSpPr>
        <p:grpSp>
          <p:nvGrpSpPr>
            <p:cNvPr id="6" name="Group 5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  <a:grpFill/>
          </p:grpSpPr>
          <p:sp>
            <p:nvSpPr>
              <p:cNvPr id="8" name="Frame 7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9" name="Group 8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  <a:grpFill/>
            </p:grpSpPr>
            <p:sp>
              <p:nvSpPr>
                <p:cNvPr id="10" name="Rectangle 9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1" name="Rectangle 10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7" name="Rectangle 6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2" name="Right Triangle 11"/>
          <p:cNvSpPr/>
          <p:nvPr/>
        </p:nvSpPr>
        <p:spPr bwMode="auto">
          <a:xfrm rot="10800000" flipH="1">
            <a:off x="11922762" y="5670379"/>
            <a:ext cx="269239" cy="232518"/>
          </a:xfrm>
          <a:prstGeom prst="rtTriangle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1181652" y="3863284"/>
            <a:ext cx="11010348" cy="1807096"/>
          </a:xfrm>
          <a:prstGeom prst="rect">
            <a:avLst/>
          </a:prstGeom>
          <a:solidFill>
            <a:srgbClr val="00BCF2">
              <a:alpha val="8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428" tIns="89642" rIns="143428" bIns="8964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black">
          <a:xfrm>
            <a:off x="11442170" y="515226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1652" y="3863283"/>
            <a:ext cx="9859116" cy="1807095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5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1186356"/>
            <a:ext cx="11653522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5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 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  <a:solidFill>
            <a:schemeClr val="tx1"/>
          </a:solidFill>
        </p:grpSpPr>
        <p:grpSp>
          <p:nvGrpSpPr>
            <p:cNvPr id="4" name="Group 3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  <a:grpFill/>
          </p:grpSpPr>
          <p:sp>
            <p:nvSpPr>
              <p:cNvPr id="6" name="Frame 5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7" name="Group 6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  <a:grpFill/>
            </p:grpSpPr>
            <p:sp>
              <p:nvSpPr>
                <p:cNvPr id="8" name="Rectangle 7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9" name="Rectangle 8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5" name="Rectangle 4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0" name="Right Triangle 9"/>
          <p:cNvSpPr/>
          <p:nvPr/>
        </p:nvSpPr>
        <p:spPr bwMode="auto">
          <a:xfrm rot="10800000" flipH="1">
            <a:off x="11922762" y="5670379"/>
            <a:ext cx="269239" cy="232518"/>
          </a:xfrm>
          <a:prstGeom prst="rtTriangle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1181652" y="3863284"/>
            <a:ext cx="11010348" cy="1807096"/>
          </a:xfrm>
          <a:prstGeom prst="rect">
            <a:avLst/>
          </a:prstGeom>
          <a:solidFill>
            <a:srgbClr val="00BCF2">
              <a:alpha val="8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black">
          <a:xfrm>
            <a:off x="11442170" y="515226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1652" y="3874163"/>
            <a:ext cx="10100494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9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48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34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6EDB2B-94B6-4A2B-9786-B730098CF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EDE7AAC-0F9C-4EC5-A71A-D74594EF5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9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52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</p:grpSpPr>
          <p:sp>
            <p:nvSpPr>
              <p:cNvPr id="22" name="Frame 21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23" name="Group 22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</p:grpSpPr>
            <p:sp>
              <p:nvSpPr>
                <p:cNvPr id="24" name="Rectangle 23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5" name="Rectangle 24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21" name="Rectangle 20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-1" y="461837"/>
            <a:ext cx="11024996" cy="733566"/>
          </a:xfrm>
          <a:prstGeom prst="rect">
            <a:avLst/>
          </a:prstGeom>
          <a:solidFill>
            <a:srgbClr val="00BCF2">
              <a:alpha val="89804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7" y="461837"/>
            <a:ext cx="10596828" cy="733566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0" y="1368493"/>
            <a:ext cx="11370701" cy="1877004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 sz="1961"/>
            </a:lvl3pPr>
            <a:lvl4pPr marL="448193" indent="0">
              <a:buNone/>
              <a:defRPr sz="1765"/>
            </a:lvl4pPr>
            <a:lvl5pPr marL="672290" indent="0">
              <a:buNone/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Right Triangle 25"/>
          <p:cNvSpPr/>
          <p:nvPr/>
        </p:nvSpPr>
        <p:spPr bwMode="auto">
          <a:xfrm rot="10800000">
            <a:off x="-1" y="1195401"/>
            <a:ext cx="258170" cy="237256"/>
          </a:xfrm>
          <a:prstGeom prst="rtTriangle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Freeform 9"/>
          <p:cNvSpPr>
            <a:spLocks noEditPoints="1"/>
          </p:cNvSpPr>
          <p:nvPr/>
        </p:nvSpPr>
        <p:spPr bwMode="black">
          <a:xfrm>
            <a:off x="11350754" y="601642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4318041" y="6484519"/>
            <a:ext cx="3860799" cy="365125"/>
          </a:xfrm>
          <a:prstGeom prst="rect">
            <a:avLst/>
          </a:prstGeom>
        </p:spPr>
        <p:txBody>
          <a:bodyPr vert="horz" lIns="97713" tIns="48856" rIns="97713" bIns="48856" rtlCol="0" anchor="ctr"/>
          <a:lstStyle>
            <a:defPPr>
              <a:defRPr lang="en-US"/>
            </a:defPPr>
            <a:lvl1pPr marL="0" algn="ctr" defTabSz="97712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8564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128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5692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4256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2820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1384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947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8511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>
                    <a:tint val="75000"/>
                  </a:srgbClr>
                </a:solidFill>
              </a:rPr>
              <a:t>Microsoft NDA Confidential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16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</p:grpSpPr>
          <p:sp>
            <p:nvSpPr>
              <p:cNvPr id="22" name="Frame 21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23" name="Group 22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</p:grpSpPr>
            <p:sp>
              <p:nvSpPr>
                <p:cNvPr id="24" name="Rectangle 23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5" name="Rectangle 24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21" name="Rectangle 20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27" y="461837"/>
            <a:ext cx="10596828" cy="733566"/>
          </a:xfrm>
        </p:spPr>
        <p:txBody>
          <a:bodyPr anchor="t" anchorCtr="0"/>
          <a:lstStyle>
            <a:lvl1pPr>
              <a:defRPr>
                <a:solidFill>
                  <a:srgbClr val="00BCF2">
                    <a:alpha val="99000"/>
                  </a:srgbClr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0" y="2008904"/>
            <a:ext cx="11370701" cy="1877004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 sz="1961"/>
            </a:lvl3pPr>
            <a:lvl4pPr marL="448193" indent="0">
              <a:buNone/>
              <a:defRPr sz="1765"/>
            </a:lvl4pPr>
            <a:lvl5pPr marL="672290" indent="0">
              <a:buNone/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Freeform 9"/>
          <p:cNvSpPr>
            <a:spLocks noEditPoints="1"/>
          </p:cNvSpPr>
          <p:nvPr/>
        </p:nvSpPr>
        <p:spPr bwMode="black">
          <a:xfrm>
            <a:off x="11350754" y="601642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29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</p:grpSpPr>
          <p:sp>
            <p:nvSpPr>
              <p:cNvPr id="18" name="Frame 17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19" name="Group 18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</p:grpSpPr>
            <p:sp>
              <p:nvSpPr>
                <p:cNvPr id="20" name="Rectangle 19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1" name="Rectangle 20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17" name="Rectangle 16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 bwMode="auto">
          <a:xfrm>
            <a:off x="-1" y="461837"/>
            <a:ext cx="11024996" cy="733566"/>
          </a:xfrm>
          <a:prstGeom prst="rect">
            <a:avLst/>
          </a:prstGeom>
          <a:solidFill>
            <a:srgbClr val="00BCF2">
              <a:alpha val="89804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-1" y="1195401"/>
            <a:ext cx="258170" cy="237256"/>
          </a:xfrm>
          <a:prstGeom prst="rtTriangle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7" y="461837"/>
            <a:ext cx="10561994" cy="733566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368494"/>
            <a:ext cx="11394830" cy="1880387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 sz="1961"/>
            </a:lvl3pPr>
            <a:lvl4pPr marL="448193" indent="0">
              <a:buNone/>
              <a:defRPr sz="1765"/>
            </a:lvl4pPr>
            <a:lvl5pPr marL="672290" indent="0">
              <a:buNone/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Freeform 9"/>
          <p:cNvSpPr>
            <a:spLocks noEditPoints="1"/>
          </p:cNvSpPr>
          <p:nvPr/>
        </p:nvSpPr>
        <p:spPr bwMode="black">
          <a:xfrm>
            <a:off x="11350754" y="601642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62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</p:grpSpPr>
          <p:sp>
            <p:nvSpPr>
              <p:cNvPr id="16" name="Frame 15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17" name="Group 16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</p:grpSpPr>
            <p:sp>
              <p:nvSpPr>
                <p:cNvPr id="18" name="Rectangle 17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9" name="Rectangle 18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15" name="Rectangle 14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-1" y="461837"/>
            <a:ext cx="11024996" cy="733566"/>
          </a:xfrm>
          <a:prstGeom prst="rect">
            <a:avLst/>
          </a:prstGeom>
          <a:solidFill>
            <a:srgbClr val="00BCF2">
              <a:alpha val="89804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428" tIns="143428" rIns="143428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8928" y="461837"/>
            <a:ext cx="10572540" cy="733566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69240" y="1370051"/>
            <a:ext cx="11479199" cy="17475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Right Triangle 21"/>
          <p:cNvSpPr/>
          <p:nvPr/>
        </p:nvSpPr>
        <p:spPr bwMode="auto">
          <a:xfrm rot="10800000">
            <a:off x="-1" y="1195401"/>
            <a:ext cx="258170" cy="237256"/>
          </a:xfrm>
          <a:prstGeom prst="rtTriangle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Freeform 9"/>
          <p:cNvSpPr>
            <a:spLocks noEditPoints="1"/>
          </p:cNvSpPr>
          <p:nvPr/>
        </p:nvSpPr>
        <p:spPr bwMode="black">
          <a:xfrm>
            <a:off x="11350754" y="601642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01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2 line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</p:grpSpPr>
          <p:sp>
            <p:nvSpPr>
              <p:cNvPr id="16" name="Frame 15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17" name="Group 16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</p:grpSpPr>
            <p:sp>
              <p:nvSpPr>
                <p:cNvPr id="18" name="Rectangle 17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9" name="Rectangle 18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15" name="Rectangle 14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-1" y="461837"/>
            <a:ext cx="11024996" cy="733566"/>
          </a:xfrm>
          <a:prstGeom prst="rect">
            <a:avLst/>
          </a:prstGeom>
          <a:solidFill>
            <a:srgbClr val="00BCF2">
              <a:alpha val="89804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379041"/>
            <a:ext cx="11415922" cy="1744226"/>
          </a:xfrm>
        </p:spPr>
        <p:txBody>
          <a:bodyPr wrap="square">
            <a:spAutoFit/>
          </a:bodyPr>
          <a:lstStyle>
            <a:lvl1pPr>
              <a:buClr>
                <a:schemeClr val="accent3"/>
              </a:buClr>
              <a:defRPr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8928" y="461837"/>
            <a:ext cx="10604178" cy="733566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Right Triangle 21"/>
          <p:cNvSpPr/>
          <p:nvPr/>
        </p:nvSpPr>
        <p:spPr bwMode="auto">
          <a:xfrm rot="10800000">
            <a:off x="-1" y="1195401"/>
            <a:ext cx="258170" cy="237256"/>
          </a:xfrm>
          <a:prstGeom prst="rtTriangle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Freeform 9"/>
          <p:cNvSpPr>
            <a:spLocks noEditPoints="1"/>
          </p:cNvSpPr>
          <p:nvPr/>
        </p:nvSpPr>
        <p:spPr bwMode="black">
          <a:xfrm>
            <a:off x="11350754" y="601642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69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</p:grpSpPr>
          <p:sp>
            <p:nvSpPr>
              <p:cNvPr id="16" name="Frame 15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17" name="Group 16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</p:grpSpPr>
            <p:sp>
              <p:nvSpPr>
                <p:cNvPr id="18" name="Rectangle 17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9" name="Rectangle 18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15" name="Rectangle 14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-1" y="461837"/>
            <a:ext cx="11024996" cy="733566"/>
          </a:xfrm>
          <a:prstGeom prst="rect">
            <a:avLst/>
          </a:prstGeom>
          <a:solidFill>
            <a:srgbClr val="00BCF2">
              <a:alpha val="89804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7" y="461837"/>
            <a:ext cx="10656909" cy="733566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368492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 sz="1765"/>
            </a:lvl4pPr>
            <a:lvl5pPr marL="672290" indent="0">
              <a:buNone/>
              <a:tabLst/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32900" y="1368492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 sz="1765"/>
            </a:lvl4pPr>
            <a:lvl5pPr marL="672290" indent="0">
              <a:buNone/>
              <a:tabLst/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Right Triangle 21"/>
          <p:cNvSpPr/>
          <p:nvPr/>
        </p:nvSpPr>
        <p:spPr bwMode="auto">
          <a:xfrm rot="10800000">
            <a:off x="-1" y="1195401"/>
            <a:ext cx="258170" cy="237256"/>
          </a:xfrm>
          <a:prstGeom prst="rtTriangle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Freeform 9"/>
          <p:cNvSpPr>
            <a:spLocks noEditPoints="1"/>
          </p:cNvSpPr>
          <p:nvPr/>
        </p:nvSpPr>
        <p:spPr bwMode="black">
          <a:xfrm>
            <a:off x="11350754" y="601642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  <p:sp>
        <p:nvSpPr>
          <p:cNvPr id="21" name="Footer Placeholder 4"/>
          <p:cNvSpPr txBox="1">
            <a:spLocks/>
          </p:cNvSpPr>
          <p:nvPr userDrawn="1"/>
        </p:nvSpPr>
        <p:spPr>
          <a:xfrm>
            <a:off x="4318041" y="6498167"/>
            <a:ext cx="3860799" cy="365125"/>
          </a:xfrm>
          <a:prstGeom prst="rect">
            <a:avLst/>
          </a:prstGeom>
        </p:spPr>
        <p:txBody>
          <a:bodyPr vert="horz" lIns="97713" tIns="48856" rIns="97713" bIns="48856" rtlCol="0" anchor="ctr"/>
          <a:lstStyle>
            <a:defPPr>
              <a:defRPr lang="en-US"/>
            </a:defPPr>
            <a:lvl1pPr marL="0" algn="ctr" defTabSz="97712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8564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128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5692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4256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2820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1384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947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8511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>
                    <a:tint val="75000"/>
                  </a:srgbClr>
                </a:solidFill>
              </a:rPr>
              <a:t>Microsoft NDA Confidential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897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</p:grpSpPr>
          <p:sp>
            <p:nvSpPr>
              <p:cNvPr id="16" name="Frame 15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17" name="Group 16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</p:grpSpPr>
            <p:sp>
              <p:nvSpPr>
                <p:cNvPr id="18" name="Rectangle 17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9" name="Rectangle 18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15" name="Rectangle 14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-1" y="461837"/>
            <a:ext cx="11024996" cy="733566"/>
          </a:xfrm>
          <a:prstGeom prst="rect">
            <a:avLst/>
          </a:prstGeom>
          <a:solidFill>
            <a:srgbClr val="00BCF2">
              <a:alpha val="89804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8" y="461837"/>
            <a:ext cx="10635817" cy="733566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368492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 sz="1765"/>
            </a:lvl4pPr>
            <a:lvl5pPr marL="672290" indent="0">
              <a:buNone/>
              <a:tabLst/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29256" y="1368492"/>
            <a:ext cx="5378548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 sz="1765"/>
            </a:lvl4pPr>
            <a:lvl5pPr marL="672290" indent="0">
              <a:buNone/>
              <a:tabLst/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Right Triangle 21"/>
          <p:cNvSpPr/>
          <p:nvPr/>
        </p:nvSpPr>
        <p:spPr bwMode="auto">
          <a:xfrm rot="10800000">
            <a:off x="-1" y="1195401"/>
            <a:ext cx="258170" cy="237256"/>
          </a:xfrm>
          <a:prstGeom prst="rtTriangle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Freeform 9"/>
          <p:cNvSpPr>
            <a:spLocks noEditPoints="1"/>
          </p:cNvSpPr>
          <p:nvPr/>
        </p:nvSpPr>
        <p:spPr bwMode="black">
          <a:xfrm>
            <a:off x="11350754" y="601642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62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</p:grpSpPr>
          <p:sp>
            <p:nvSpPr>
              <p:cNvPr id="16" name="Frame 15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17" name="Group 16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</p:grpSpPr>
            <p:sp>
              <p:nvSpPr>
                <p:cNvPr id="18" name="Rectangle 17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9" name="Rectangle 18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15" name="Rectangle 14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-1" y="461837"/>
            <a:ext cx="11024996" cy="733566"/>
          </a:xfrm>
          <a:prstGeom prst="rect">
            <a:avLst/>
          </a:prstGeom>
          <a:solidFill>
            <a:srgbClr val="00BCF2">
              <a:alpha val="89804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8" y="461837"/>
            <a:ext cx="10625270" cy="733566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368492"/>
            <a:ext cx="5378548" cy="2486578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529"/>
            </a:lvl1pPr>
            <a:lvl2pPr marL="520702" indent="-228601">
              <a:defRPr sz="1961"/>
            </a:lvl2pPr>
            <a:lvl3pPr marL="685803" indent="-165101">
              <a:tabLst/>
              <a:defRPr sz="1961"/>
            </a:lvl3pPr>
            <a:lvl4pPr marL="863603" indent="-177801">
              <a:defRPr sz="1765"/>
            </a:lvl4pPr>
            <a:lvl5pPr marL="1028704" indent="-165101">
              <a:tabLst/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33284" y="1368492"/>
            <a:ext cx="5378548" cy="2486578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529"/>
            </a:lvl1pPr>
            <a:lvl2pPr marL="520702" indent="-228601">
              <a:defRPr sz="1961"/>
            </a:lvl2pPr>
            <a:lvl3pPr marL="685803" indent="-165101">
              <a:tabLst/>
              <a:defRPr sz="1961"/>
            </a:lvl3pPr>
            <a:lvl4pPr marL="863603" indent="-177801">
              <a:defRPr sz="1765"/>
            </a:lvl4pPr>
            <a:lvl5pPr marL="1028704" indent="-165101">
              <a:tabLst/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Right Triangle 21"/>
          <p:cNvSpPr/>
          <p:nvPr/>
        </p:nvSpPr>
        <p:spPr bwMode="auto">
          <a:xfrm rot="10800000">
            <a:off x="-1" y="1195401"/>
            <a:ext cx="258170" cy="237256"/>
          </a:xfrm>
          <a:prstGeom prst="rtTriangle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Freeform 9"/>
          <p:cNvSpPr>
            <a:spLocks noEditPoints="1"/>
          </p:cNvSpPr>
          <p:nvPr/>
        </p:nvSpPr>
        <p:spPr bwMode="black">
          <a:xfrm>
            <a:off x="11350754" y="601642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0245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</p:grpSpPr>
          <p:sp>
            <p:nvSpPr>
              <p:cNvPr id="16" name="Frame 15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17" name="Group 16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</p:grpSpPr>
            <p:sp>
              <p:nvSpPr>
                <p:cNvPr id="18" name="Rectangle 17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9" name="Rectangle 18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15" name="Rectangle 14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-1" y="461837"/>
            <a:ext cx="11024996" cy="733566"/>
          </a:xfrm>
          <a:prstGeom prst="rect">
            <a:avLst/>
          </a:prstGeom>
          <a:solidFill>
            <a:srgbClr val="00BCF2">
              <a:alpha val="89804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8" y="461837"/>
            <a:ext cx="10583086" cy="733566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368492"/>
            <a:ext cx="5378548" cy="2486578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accent3"/>
              </a:buClr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2353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38365" y="1368492"/>
            <a:ext cx="5378548" cy="2486578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accent3"/>
              </a:buClr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2353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Right Triangle 21"/>
          <p:cNvSpPr/>
          <p:nvPr/>
        </p:nvSpPr>
        <p:spPr bwMode="auto">
          <a:xfrm rot="10800000">
            <a:off x="-1" y="1195401"/>
            <a:ext cx="258170" cy="237256"/>
          </a:xfrm>
          <a:prstGeom prst="rtTriangle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Freeform 9"/>
          <p:cNvSpPr>
            <a:spLocks noEditPoints="1"/>
          </p:cNvSpPr>
          <p:nvPr/>
        </p:nvSpPr>
        <p:spPr bwMode="black">
          <a:xfrm>
            <a:off x="11350754" y="601642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0756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278" y="2440449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6EDB2B-94B6-4A2B-9786-B730098CF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EDE7AAC-0F9C-4EC5-A71A-D74594EF5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0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</p:grpSpPr>
          <p:sp>
            <p:nvSpPr>
              <p:cNvPr id="22" name="Frame 21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23" name="Group 22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</p:grpSpPr>
            <p:sp>
              <p:nvSpPr>
                <p:cNvPr id="24" name="Rectangle 23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5" name="Rectangle 24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21" name="Rectangle 20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-1" y="461837"/>
            <a:ext cx="11024996" cy="733566"/>
          </a:xfrm>
          <a:prstGeom prst="rect">
            <a:avLst/>
          </a:prstGeom>
          <a:solidFill>
            <a:srgbClr val="00BCF2">
              <a:alpha val="89804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8" y="461837"/>
            <a:ext cx="10635817" cy="733564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Right Triangle 27"/>
          <p:cNvSpPr/>
          <p:nvPr/>
        </p:nvSpPr>
        <p:spPr bwMode="auto">
          <a:xfrm rot="10800000">
            <a:off x="-1" y="1195401"/>
            <a:ext cx="258170" cy="237256"/>
          </a:xfrm>
          <a:prstGeom prst="rtTriangle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Freeform 9"/>
          <p:cNvSpPr>
            <a:spLocks noEditPoints="1"/>
          </p:cNvSpPr>
          <p:nvPr/>
        </p:nvSpPr>
        <p:spPr bwMode="black">
          <a:xfrm>
            <a:off x="11350754" y="601642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93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</p:grpSpPr>
          <p:sp>
            <p:nvSpPr>
              <p:cNvPr id="22" name="Frame 21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23" name="Group 22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</p:grpSpPr>
            <p:sp>
              <p:nvSpPr>
                <p:cNvPr id="24" name="Rectangle 23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5" name="Rectangle 24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21" name="Rectangle 20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8" y="461837"/>
            <a:ext cx="10635817" cy="733564"/>
          </a:xfrm>
        </p:spPr>
        <p:txBody>
          <a:bodyPr anchor="t" anchorCtr="0"/>
          <a:lstStyle>
            <a:lvl1pPr>
              <a:defRPr>
                <a:solidFill>
                  <a:srgbClr val="00BCF2">
                    <a:alpha val="99000"/>
                  </a:srgb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Freeform 9"/>
          <p:cNvSpPr>
            <a:spLocks noEditPoints="1"/>
          </p:cNvSpPr>
          <p:nvPr/>
        </p:nvSpPr>
        <p:spPr bwMode="black">
          <a:xfrm>
            <a:off x="11350754" y="601642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25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566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931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259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325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2415"/>
            <a:ext cx="11653522" cy="1761123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hidden">
          <a:xfrm>
            <a:off x="1" y="1155940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512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38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alk-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7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1" r="13829" b="1"/>
          <a:stretch/>
        </p:blipFill>
        <p:spPr>
          <a:xfrm>
            <a:off x="-19054" y="0"/>
            <a:ext cx="1221105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8178" y="2421173"/>
            <a:ext cx="10496171" cy="2012480"/>
          </a:xfrm>
        </p:spPr>
        <p:txBody>
          <a:bodyPr/>
          <a:lstStyle>
            <a:lvl1pPr>
              <a:defRPr sz="5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1448179" y="4440914"/>
            <a:ext cx="7445604" cy="1204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95000"/>
                  </a:schemeClr>
                </a:solidFill>
                <a:latin typeface="Segoe UI Light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4" y="481040"/>
            <a:ext cx="2484755" cy="145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6EDB2B-94B6-4A2B-9786-B730098CF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EDE7AAC-0F9C-4EC5-A71A-D74594EF5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0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0" y="366829"/>
            <a:ext cx="11151917" cy="8559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4969" y="1447798"/>
            <a:ext cx="11088103" cy="4889207"/>
          </a:xfrm>
          <a:prstGeom prst="rect">
            <a:avLst/>
          </a:prstGeom>
        </p:spPr>
        <p:txBody>
          <a:bodyPr/>
          <a:lstStyle>
            <a:lvl1pPr marL="457200" indent="-457200">
              <a:buClrTx/>
              <a:buFont typeface="Arial" pitchFamily="34" charset="0"/>
              <a:buChar char="•"/>
              <a:defRPr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1pPr>
            <a:lvl2pPr marL="803275" indent="-457200">
              <a:buClrTx/>
              <a:buFont typeface="Arial" pitchFamily="34" charset="0"/>
              <a:buChar char="•"/>
              <a:defRPr sz="28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2pPr>
            <a:lvl3pPr marL="973137" indent="-342900">
              <a:buClrTx/>
              <a:buFont typeface="Arial" pitchFamily="34" charset="0"/>
              <a:buChar char="•"/>
              <a:defRPr sz="24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3pPr>
            <a:lvl4pPr marL="1601787" indent="-342900">
              <a:buClrTx/>
              <a:buFont typeface="Arial" pitchFamily="34" charset="0"/>
              <a:buChar char="•"/>
              <a:defRPr sz="20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4pPr>
            <a:lvl5pPr marL="1825625" indent="-342900">
              <a:buClrTx/>
              <a:buFont typeface="Arial" pitchFamily="34" charset="0"/>
              <a:buChar char="•"/>
              <a:defRPr sz="20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8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626858"/>
          </a:xfrm>
          <a:prstGeom prst="rect">
            <a:avLst/>
          </a:prstGeom>
        </p:spPr>
        <p:txBody>
          <a:bodyPr/>
          <a:lstStyle>
            <a:lvl1pPr marL="457200" indent="-457200">
              <a:buClrTx/>
              <a:buFont typeface="Arial" pitchFamily="34" charset="0"/>
              <a:buChar char="•"/>
              <a:defRPr sz="28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1pPr>
            <a:lvl2pPr marL="800100" indent="-342900">
              <a:buClrTx/>
              <a:buFont typeface="Arial" pitchFamily="34" charset="0"/>
              <a:buChar char="•"/>
              <a:defRPr sz="24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2pPr>
            <a:lvl3pPr marL="1257300" indent="-342900">
              <a:buClrTx/>
              <a:buFont typeface="Arial" pitchFamily="34" charset="0"/>
              <a:buChar char="•"/>
              <a:defRPr sz="20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3pPr>
            <a:lvl4pPr marL="1657350" indent="-285750">
              <a:buClrTx/>
              <a:buFont typeface="Arial" pitchFamily="34" charset="0"/>
              <a:buChar char="•"/>
              <a:defRPr sz="18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4pPr>
            <a:lvl5pPr marL="2114550" indent="-285750">
              <a:buClrTx/>
              <a:buFont typeface="Arial" pitchFamily="34" charset="0"/>
              <a:buChar char="•"/>
              <a:defRPr sz="18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197441" y="1600206"/>
            <a:ext cx="5384800" cy="4626858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 sz="28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1pPr>
            <a:lvl2pPr marL="742950" indent="-285750">
              <a:buClrTx/>
              <a:buFont typeface="Arial" pitchFamily="34" charset="0"/>
              <a:buChar char="•"/>
              <a:defRPr sz="24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2pPr>
            <a:lvl3pPr marL="1143000" indent="-228600">
              <a:buClrTx/>
              <a:buFont typeface="Arial" pitchFamily="34" charset="0"/>
              <a:buChar char="•"/>
              <a:defRPr sz="20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3pPr>
            <a:lvl4pPr marL="1600200" indent="-228600">
              <a:buClrTx/>
              <a:buFont typeface="Arial" pitchFamily="34" charset="0"/>
              <a:buChar char="•"/>
              <a:defRPr sz="18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4pPr>
            <a:lvl5pPr marL="2057400" indent="-228600">
              <a:buClrTx/>
              <a:buFont typeface="Arial" pitchFamily="34" charset="0"/>
              <a:buChar char="•"/>
              <a:defRPr sz="18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1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7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04882" y="1600962"/>
            <a:ext cx="10582365" cy="469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6EDB2B-94B6-4A2B-9786-B730098CF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EDE7AAC-0F9C-4EC5-A71A-D74594EF5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9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6EDB2B-94B6-4A2B-9786-B730098CF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EDE7AAC-0F9C-4EC5-A71A-D74594EF5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6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8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6EDB2B-94B6-4A2B-9786-B730098CF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EDE7AAC-0F9C-4EC5-A71A-D74594EF5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2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6EDB2B-94B6-4A2B-9786-B730098CF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EDE7AAC-0F9C-4EC5-A71A-D74594EF5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68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869" y="5911696"/>
            <a:ext cx="794064" cy="79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9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721" r:id="rId10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spcBef>
          <a:spcPct val="0"/>
        </a:spcBef>
        <a:buNone/>
        <a:defRPr sz="5867" kern="1200">
          <a:solidFill>
            <a:srgbClr val="0088DA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rgbClr val="0088DA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rgbClr val="0088DA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88DA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rgbClr val="0088DA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rgbClr val="0088DA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928" y="338919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441052"/>
            <a:ext cx="11653521" cy="1744226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39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313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13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5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5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orient="horz" pos="763">
          <p15:clr>
            <a:srgbClr val="A4A3A4"/>
          </p15:clr>
        </p15:guide>
        <p15:guide id="4" orient="horz" pos="1339">
          <p15:clr>
            <a:srgbClr val="A4A3A4"/>
          </p15:clr>
        </p15:guide>
        <p15:guide id="5" orient="horz" pos="1915">
          <p15:clr>
            <a:srgbClr val="A4A3A4"/>
          </p15:clr>
        </p15:guide>
        <p15:guide id="6" orient="horz" pos="2491">
          <p15:clr>
            <a:srgbClr val="A4A3A4"/>
          </p15:clr>
        </p15:guide>
        <p15:guide id="7" orient="horz" pos="3067">
          <p15:clr>
            <a:srgbClr val="A4A3A4"/>
          </p15:clr>
        </p15:guide>
        <p15:guide id="8" orient="horz" pos="3643">
          <p15:clr>
            <a:srgbClr val="A4A3A4"/>
          </p15:clr>
        </p15:guide>
        <p15:guide id="9" orient="horz" pos="4219">
          <p15:clr>
            <a:srgbClr val="5ACBF0"/>
          </p15:clr>
        </p15:guide>
        <p15:guide id="10" pos="749">
          <p15:clr>
            <a:srgbClr val="A4A3A4"/>
          </p15:clr>
        </p15:guide>
        <p15:guide id="11" pos="1325">
          <p15:clr>
            <a:srgbClr val="A4A3A4"/>
          </p15:clr>
        </p15:guide>
        <p15:guide id="12" pos="1901">
          <p15:clr>
            <a:srgbClr val="A4A3A4"/>
          </p15:clr>
        </p15:guide>
        <p15:guide id="13" pos="2477">
          <p15:clr>
            <a:srgbClr val="A4A3A4"/>
          </p15:clr>
        </p15:guide>
        <p15:guide id="14" pos="3053">
          <p15:clr>
            <a:srgbClr val="A4A3A4"/>
          </p15:clr>
        </p15:guide>
        <p15:guide id="15" pos="3629">
          <p15:clr>
            <a:srgbClr val="A4A3A4"/>
          </p15:clr>
        </p15:guide>
        <p15:guide id="16" pos="4205">
          <p15:clr>
            <a:srgbClr val="A4A3A4"/>
          </p15:clr>
        </p15:guide>
        <p15:guide id="17" pos="4781">
          <p15:clr>
            <a:srgbClr val="A4A3A4"/>
          </p15:clr>
        </p15:guide>
        <p15:guide id="18" pos="5357">
          <p15:clr>
            <a:srgbClr val="A4A3A4"/>
          </p15:clr>
        </p15:guide>
        <p15:guide id="19" pos="5933">
          <p15:clr>
            <a:srgbClr val="A4A3A4"/>
          </p15:clr>
        </p15:guide>
        <p15:guide id="20" pos="6509">
          <p15:clr>
            <a:srgbClr val="A4A3A4"/>
          </p15:clr>
        </p15:guide>
        <p15:guide id="21" pos="7085">
          <p15:clr>
            <a:srgbClr val="A4A3A4"/>
          </p15:clr>
        </p15:guide>
        <p15:guide id="22" pos="766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white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760" y="359702"/>
            <a:ext cx="10972482" cy="86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" y="5871016"/>
            <a:ext cx="1684447" cy="98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2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400" kern="1200">
          <a:solidFill>
            <a:srgbClr val="0070C0"/>
          </a:solidFill>
          <a:latin typeface="Segoe UI Light"/>
          <a:ea typeface="ＭＳ Ｐゴシック" charset="0"/>
          <a:cs typeface="Segoe UI Light"/>
        </a:defRPr>
      </a:lvl1pPr>
      <a:lvl2pPr algn="l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Segoe UI Light" charset="0"/>
          <a:ea typeface="ＭＳ Ｐゴシック" charset="0"/>
        </a:defRPr>
      </a:lvl2pPr>
      <a:lvl3pPr algn="l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Segoe UI Light" charset="0"/>
          <a:ea typeface="ＭＳ Ｐゴシック" charset="0"/>
        </a:defRPr>
      </a:lvl3pPr>
      <a:lvl4pPr algn="l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Segoe UI Light" charset="0"/>
          <a:ea typeface="ＭＳ Ｐゴシック" charset="0"/>
        </a:defRPr>
      </a:lvl4pPr>
      <a:lvl5pPr algn="l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Segoe UI Ligh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Segoe UI 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Segoe UI 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Segoe UI 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Segoe UI Light" charset="0"/>
          <a:ea typeface="ＭＳ Ｐゴシック" charset="0"/>
        </a:defRPr>
      </a:lvl9pPr>
    </p:titleStyle>
    <p:bodyStyle>
      <a:lvl1pPr marL="342900" indent="-342900" algn="l" defTabSz="914363" rtl="0" eaLnBrk="1" fontAlgn="base" latinLnBrk="0" hangingPunct="1">
        <a:lnSpc>
          <a:spcPct val="90000"/>
        </a:lnSpc>
        <a:spcBef>
          <a:spcPct val="20000"/>
        </a:spcBef>
        <a:spcAft>
          <a:spcPts val="400"/>
        </a:spcAft>
        <a:buSzPct val="90000"/>
        <a:buFont typeface="Arial" charset="0"/>
        <a:buChar char="•"/>
        <a:defRPr lang="en-US" sz="3200" kern="1200" dirty="0" smtClean="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Segoe UI (Body)"/>
          <a:ea typeface="+mn-ea"/>
          <a:cs typeface="+mn-cs"/>
        </a:defRPr>
      </a:lvl1pPr>
      <a:lvl2pPr marL="742950" indent="-285750" algn="l" defTabSz="914363" rtl="0" eaLnBrk="1" fontAlgn="base" latinLnBrk="0" hangingPunct="1">
        <a:lnSpc>
          <a:spcPct val="90000"/>
        </a:lnSpc>
        <a:spcBef>
          <a:spcPct val="20000"/>
        </a:spcBef>
        <a:spcAft>
          <a:spcPts val="400"/>
        </a:spcAft>
        <a:buSzPct val="90000"/>
        <a:buFont typeface="Arial" charset="0"/>
        <a:buChar char="•"/>
        <a:defRPr lang="en-US" sz="3200" kern="1200" dirty="0" smtClean="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1143000" indent="-228600" algn="l" defTabSz="914363" rtl="0" eaLnBrk="1" fontAlgn="base" latinLnBrk="0" hangingPunct="1">
        <a:lnSpc>
          <a:spcPct val="90000"/>
        </a:lnSpc>
        <a:spcBef>
          <a:spcPct val="20000"/>
        </a:spcBef>
        <a:spcAft>
          <a:spcPts val="300"/>
        </a:spcAft>
        <a:buSzPct val="90000"/>
        <a:buFont typeface="Arial" charset="0"/>
        <a:buChar char="•"/>
        <a:defRPr lang="en-US" sz="3200" kern="1200" dirty="0" smtClean="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1600200" indent="-228600" algn="l" defTabSz="914363" rtl="0" eaLnBrk="1" fontAlgn="base" latinLnBrk="0" hangingPunct="1">
        <a:lnSpc>
          <a:spcPct val="90000"/>
        </a:lnSpc>
        <a:spcBef>
          <a:spcPct val="20000"/>
        </a:spcBef>
        <a:spcAft>
          <a:spcPct val="0"/>
        </a:spcAft>
        <a:buSzPct val="90000"/>
        <a:buFont typeface="Arial" charset="0"/>
        <a:buChar char="•"/>
        <a:defRPr lang="en-US" sz="3200" kern="1200" dirty="0" smtClean="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2057400" indent="-228600" algn="l" defTabSz="914363" rtl="0" eaLnBrk="1" fontAlgn="base" latinLnBrk="0" hangingPunct="1">
        <a:lnSpc>
          <a:spcPct val="90000"/>
        </a:lnSpc>
        <a:spcBef>
          <a:spcPct val="20000"/>
        </a:spcBef>
        <a:spcAft>
          <a:spcPct val="0"/>
        </a:spcAft>
        <a:buSzPct val="90000"/>
        <a:buFont typeface="Arial" charset="0"/>
        <a:buChar char="•"/>
        <a:defRPr lang="en-US" sz="3200" kern="1200" dirty="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44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cug.be/dieter/2012/12/30/scom-2012-overview-link-blog/" TargetMode="External"/><Relationship Id="rId2" Type="http://schemas.openxmlformats.org/officeDocument/2006/relationships/hyperlink" Target="http://scug.be/dieter/" TargetMode="External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6982" y="-31166"/>
            <a:ext cx="22504609" cy="688916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8294" y="4178710"/>
            <a:ext cx="11093829" cy="2319032"/>
            <a:chOff x="428462" y="3716594"/>
            <a:chExt cx="11093829" cy="2319032"/>
          </a:xfrm>
        </p:grpSpPr>
        <p:sp>
          <p:nvSpPr>
            <p:cNvPr id="6" name="Rectangle 5"/>
            <p:cNvSpPr/>
            <p:nvPr/>
          </p:nvSpPr>
          <p:spPr>
            <a:xfrm>
              <a:off x="428462" y="3716594"/>
              <a:ext cx="11093829" cy="2319032"/>
            </a:xfrm>
            <a:prstGeom prst="rect">
              <a:avLst/>
            </a:prstGeom>
            <a:solidFill>
              <a:srgbClr val="008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8940" y="3831495"/>
              <a:ext cx="10832872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So you have installed SCOM…</a:t>
              </a:r>
            </a:p>
            <a:p>
              <a:r>
                <a:rPr lang="en-US" sz="4000" dirty="0" smtClean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Now what?</a:t>
              </a:r>
              <a:endParaRPr lang="nl-BE" sz="40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9379" y="5190543"/>
              <a:ext cx="3744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Dieter Wijckmans</a:t>
              </a:r>
              <a:endParaRPr lang="en-US" sz="32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7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Health check + rolling out the agents.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937" y="1270000"/>
            <a:ext cx="5440498" cy="544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192956" y="1634925"/>
            <a:ext cx="5181600" cy="4064000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2749989" y="2854124"/>
            <a:ext cx="1962150" cy="1625600"/>
          </a:xfrm>
          <a:custGeom>
            <a:avLst/>
            <a:gdLst>
              <a:gd name="connsiteX0" fmla="*/ 0 w 1962150"/>
              <a:gd name="connsiteY0" fmla="*/ 270939 h 1625600"/>
              <a:gd name="connsiteX1" fmla="*/ 270939 w 1962150"/>
              <a:gd name="connsiteY1" fmla="*/ 0 h 1625600"/>
              <a:gd name="connsiteX2" fmla="*/ 1691211 w 1962150"/>
              <a:gd name="connsiteY2" fmla="*/ 0 h 1625600"/>
              <a:gd name="connsiteX3" fmla="*/ 1962150 w 1962150"/>
              <a:gd name="connsiteY3" fmla="*/ 270939 h 1625600"/>
              <a:gd name="connsiteX4" fmla="*/ 1962150 w 1962150"/>
              <a:gd name="connsiteY4" fmla="*/ 1354661 h 1625600"/>
              <a:gd name="connsiteX5" fmla="*/ 1691211 w 1962150"/>
              <a:gd name="connsiteY5" fmla="*/ 1625600 h 1625600"/>
              <a:gd name="connsiteX6" fmla="*/ 270939 w 1962150"/>
              <a:gd name="connsiteY6" fmla="*/ 1625600 h 1625600"/>
              <a:gd name="connsiteX7" fmla="*/ 0 w 1962150"/>
              <a:gd name="connsiteY7" fmla="*/ 1354661 h 1625600"/>
              <a:gd name="connsiteX8" fmla="*/ 0 w 1962150"/>
              <a:gd name="connsiteY8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2150" h="1625600">
                <a:moveTo>
                  <a:pt x="0" y="270939"/>
                </a:moveTo>
                <a:cubicBezTo>
                  <a:pt x="0" y="121304"/>
                  <a:pt x="121304" y="0"/>
                  <a:pt x="270939" y="0"/>
                </a:cubicBezTo>
                <a:lnTo>
                  <a:pt x="1691211" y="0"/>
                </a:lnTo>
                <a:cubicBezTo>
                  <a:pt x="1840846" y="0"/>
                  <a:pt x="1962150" y="121304"/>
                  <a:pt x="1962150" y="270939"/>
                </a:cubicBezTo>
                <a:lnTo>
                  <a:pt x="1962150" y="1354661"/>
                </a:lnTo>
                <a:cubicBezTo>
                  <a:pt x="1962150" y="1504296"/>
                  <a:pt x="1840846" y="1625600"/>
                  <a:pt x="1691211" y="1625600"/>
                </a:cubicBezTo>
                <a:lnTo>
                  <a:pt x="270939" y="1625600"/>
                </a:lnTo>
                <a:cubicBezTo>
                  <a:pt x="121304" y="1625600"/>
                  <a:pt x="0" y="1504296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985" tIns="166985" rIns="166985" bIns="166985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300" dirty="0" err="1"/>
              <a:t>Install</a:t>
            </a:r>
            <a:r>
              <a:rPr lang="nl-BE" sz="2300" dirty="0"/>
              <a:t> </a:t>
            </a:r>
            <a:r>
              <a:rPr lang="nl-BE" sz="2300" dirty="0" err="1"/>
              <a:t>agents</a:t>
            </a:r>
            <a:endParaRPr lang="nl-BE" sz="2300" dirty="0"/>
          </a:p>
        </p:txBody>
      </p:sp>
      <p:sp>
        <p:nvSpPr>
          <p:cNvPr id="6" name="Freeform 5"/>
          <p:cNvSpPr/>
          <p:nvPr/>
        </p:nvSpPr>
        <p:spPr>
          <a:xfrm>
            <a:off x="4810366" y="2854124"/>
            <a:ext cx="1962150" cy="1625600"/>
          </a:xfrm>
          <a:custGeom>
            <a:avLst/>
            <a:gdLst>
              <a:gd name="connsiteX0" fmla="*/ 0 w 1962150"/>
              <a:gd name="connsiteY0" fmla="*/ 270939 h 1625600"/>
              <a:gd name="connsiteX1" fmla="*/ 270939 w 1962150"/>
              <a:gd name="connsiteY1" fmla="*/ 0 h 1625600"/>
              <a:gd name="connsiteX2" fmla="*/ 1691211 w 1962150"/>
              <a:gd name="connsiteY2" fmla="*/ 0 h 1625600"/>
              <a:gd name="connsiteX3" fmla="*/ 1962150 w 1962150"/>
              <a:gd name="connsiteY3" fmla="*/ 270939 h 1625600"/>
              <a:gd name="connsiteX4" fmla="*/ 1962150 w 1962150"/>
              <a:gd name="connsiteY4" fmla="*/ 1354661 h 1625600"/>
              <a:gd name="connsiteX5" fmla="*/ 1691211 w 1962150"/>
              <a:gd name="connsiteY5" fmla="*/ 1625600 h 1625600"/>
              <a:gd name="connsiteX6" fmla="*/ 270939 w 1962150"/>
              <a:gd name="connsiteY6" fmla="*/ 1625600 h 1625600"/>
              <a:gd name="connsiteX7" fmla="*/ 0 w 1962150"/>
              <a:gd name="connsiteY7" fmla="*/ 1354661 h 1625600"/>
              <a:gd name="connsiteX8" fmla="*/ 0 w 1962150"/>
              <a:gd name="connsiteY8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2150" h="1625600">
                <a:moveTo>
                  <a:pt x="0" y="270939"/>
                </a:moveTo>
                <a:cubicBezTo>
                  <a:pt x="0" y="121304"/>
                  <a:pt x="121304" y="0"/>
                  <a:pt x="270939" y="0"/>
                </a:cubicBezTo>
                <a:lnTo>
                  <a:pt x="1691211" y="0"/>
                </a:lnTo>
                <a:cubicBezTo>
                  <a:pt x="1840846" y="0"/>
                  <a:pt x="1962150" y="121304"/>
                  <a:pt x="1962150" y="270939"/>
                </a:cubicBezTo>
                <a:lnTo>
                  <a:pt x="1962150" y="1354661"/>
                </a:lnTo>
                <a:cubicBezTo>
                  <a:pt x="1962150" y="1504296"/>
                  <a:pt x="1840846" y="1625600"/>
                  <a:pt x="1691211" y="1625600"/>
                </a:cubicBezTo>
                <a:lnTo>
                  <a:pt x="270939" y="1625600"/>
                </a:lnTo>
                <a:cubicBezTo>
                  <a:pt x="121304" y="1625600"/>
                  <a:pt x="0" y="1504296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985" tIns="166985" rIns="166985" bIns="166985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000" dirty="0"/>
              <a:t>Select </a:t>
            </a:r>
            <a:r>
              <a:rPr lang="nl-BE" sz="2000" dirty="0" err="1"/>
              <a:t>your</a:t>
            </a:r>
            <a:r>
              <a:rPr lang="nl-BE" sz="2000" dirty="0"/>
              <a:t> management packs</a:t>
            </a:r>
          </a:p>
        </p:txBody>
      </p:sp>
      <p:sp>
        <p:nvSpPr>
          <p:cNvPr id="9" name="Freeform 8"/>
          <p:cNvSpPr/>
          <p:nvPr/>
        </p:nvSpPr>
        <p:spPr>
          <a:xfrm>
            <a:off x="6870743" y="2854124"/>
            <a:ext cx="1962150" cy="1625600"/>
          </a:xfrm>
          <a:custGeom>
            <a:avLst/>
            <a:gdLst>
              <a:gd name="connsiteX0" fmla="*/ 0 w 1962150"/>
              <a:gd name="connsiteY0" fmla="*/ 270939 h 1625600"/>
              <a:gd name="connsiteX1" fmla="*/ 270939 w 1962150"/>
              <a:gd name="connsiteY1" fmla="*/ 0 h 1625600"/>
              <a:gd name="connsiteX2" fmla="*/ 1691211 w 1962150"/>
              <a:gd name="connsiteY2" fmla="*/ 0 h 1625600"/>
              <a:gd name="connsiteX3" fmla="*/ 1962150 w 1962150"/>
              <a:gd name="connsiteY3" fmla="*/ 270939 h 1625600"/>
              <a:gd name="connsiteX4" fmla="*/ 1962150 w 1962150"/>
              <a:gd name="connsiteY4" fmla="*/ 1354661 h 1625600"/>
              <a:gd name="connsiteX5" fmla="*/ 1691211 w 1962150"/>
              <a:gd name="connsiteY5" fmla="*/ 1625600 h 1625600"/>
              <a:gd name="connsiteX6" fmla="*/ 270939 w 1962150"/>
              <a:gd name="connsiteY6" fmla="*/ 1625600 h 1625600"/>
              <a:gd name="connsiteX7" fmla="*/ 0 w 1962150"/>
              <a:gd name="connsiteY7" fmla="*/ 1354661 h 1625600"/>
              <a:gd name="connsiteX8" fmla="*/ 0 w 1962150"/>
              <a:gd name="connsiteY8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2150" h="1625600">
                <a:moveTo>
                  <a:pt x="0" y="270939"/>
                </a:moveTo>
                <a:cubicBezTo>
                  <a:pt x="0" y="121304"/>
                  <a:pt x="121304" y="0"/>
                  <a:pt x="270939" y="0"/>
                </a:cubicBezTo>
                <a:lnTo>
                  <a:pt x="1691211" y="0"/>
                </a:lnTo>
                <a:cubicBezTo>
                  <a:pt x="1840846" y="0"/>
                  <a:pt x="1962150" y="121304"/>
                  <a:pt x="1962150" y="270939"/>
                </a:cubicBezTo>
                <a:lnTo>
                  <a:pt x="1962150" y="1354661"/>
                </a:lnTo>
                <a:cubicBezTo>
                  <a:pt x="1962150" y="1504296"/>
                  <a:pt x="1840846" y="1625600"/>
                  <a:pt x="1691211" y="1625600"/>
                </a:cubicBezTo>
                <a:lnTo>
                  <a:pt x="270939" y="1625600"/>
                </a:lnTo>
                <a:cubicBezTo>
                  <a:pt x="121304" y="1625600"/>
                  <a:pt x="0" y="1504296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985" tIns="166985" rIns="166985" bIns="166985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300" dirty="0" err="1"/>
              <a:t>Define</a:t>
            </a:r>
            <a:r>
              <a:rPr lang="nl-BE" sz="2300" dirty="0"/>
              <a:t> </a:t>
            </a:r>
            <a:r>
              <a:rPr lang="nl-BE" sz="2300" dirty="0" err="1"/>
              <a:t>approach</a:t>
            </a:r>
            <a:endParaRPr lang="nl-BE" sz="2300" dirty="0"/>
          </a:p>
        </p:txBody>
      </p:sp>
    </p:spTree>
    <p:extLst>
      <p:ext uri="{BB962C8B-B14F-4D97-AF65-F5344CB8AC3E}">
        <p14:creationId xmlns:p14="http://schemas.microsoft.com/office/powerpoint/2010/main" val="30488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261919" y="117987"/>
            <a:ext cx="8912225" cy="13620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Startup monitoring</a:t>
            </a:r>
            <a:endParaRPr lang="en-US" dirty="0"/>
          </a:p>
        </p:txBody>
      </p:sp>
      <p:pic>
        <p:nvPicPr>
          <p:cNvPr id="4" name="Picture 3" descr="scom-mana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3839" y="1758205"/>
            <a:ext cx="6388386" cy="425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1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2100" y="212655"/>
            <a:ext cx="10972800" cy="1143000"/>
          </a:xfrm>
        </p:spPr>
        <p:txBody>
          <a:bodyPr/>
          <a:lstStyle/>
          <a:p>
            <a:r>
              <a:rPr lang="nl-BE" dirty="0" err="1" smtClean="0"/>
              <a:t>Typical</a:t>
            </a:r>
            <a:r>
              <a:rPr lang="nl-BE" dirty="0" smtClean="0"/>
              <a:t> </a:t>
            </a:r>
            <a:r>
              <a:rPr lang="nl-BE" dirty="0" err="1" smtClean="0"/>
              <a:t>questions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2101880" y="1700775"/>
            <a:ext cx="553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"/>
              </a:rPr>
              <a:t>Am I monitoring yet?</a:t>
            </a:r>
            <a:endParaRPr lang="nl-BE" sz="2800" dirty="0">
              <a:latin typeface="Sego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7508" y="4169289"/>
            <a:ext cx="526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"/>
              </a:rPr>
              <a:t>I need management packs?</a:t>
            </a:r>
            <a:endParaRPr lang="nl-BE" sz="2800" dirty="0">
              <a:latin typeface="Sego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8206" y="5037629"/>
            <a:ext cx="4721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err="1">
                <a:latin typeface="Segoe"/>
              </a:rPr>
              <a:t>So</a:t>
            </a:r>
            <a:r>
              <a:rPr lang="nl-BE" sz="2800" dirty="0">
                <a:latin typeface="Segoe"/>
              </a:rPr>
              <a:t> </a:t>
            </a:r>
            <a:r>
              <a:rPr lang="nl-BE" sz="2800" dirty="0" err="1">
                <a:latin typeface="Segoe"/>
              </a:rPr>
              <a:t>what</a:t>
            </a:r>
            <a:r>
              <a:rPr lang="nl-BE" sz="2800" dirty="0">
                <a:latin typeface="Segoe"/>
              </a:rPr>
              <a:t> do I </a:t>
            </a:r>
            <a:r>
              <a:rPr lang="nl-BE" sz="2800" dirty="0" err="1">
                <a:latin typeface="Segoe"/>
              </a:rPr>
              <a:t>like</a:t>
            </a:r>
            <a:r>
              <a:rPr lang="nl-BE" sz="2800" dirty="0">
                <a:latin typeface="Segoe"/>
              </a:rPr>
              <a:t> to monitor?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3410" y="2307505"/>
            <a:ext cx="5580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egoe"/>
              </a:rPr>
              <a:t>So what is it doing out of the box?</a:t>
            </a:r>
            <a:endParaRPr lang="nl-BE" sz="2800" dirty="0">
              <a:latin typeface="Sego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123" y="3021575"/>
            <a:ext cx="4283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egoe"/>
              </a:rPr>
              <a:t>Where do I go from here?</a:t>
            </a:r>
            <a:endParaRPr lang="nl-BE" sz="2800" dirty="0">
              <a:latin typeface="Segoe"/>
            </a:endParaRPr>
          </a:p>
        </p:txBody>
      </p:sp>
    </p:spTree>
    <p:extLst>
      <p:ext uri="{BB962C8B-B14F-4D97-AF65-F5344CB8AC3E}">
        <p14:creationId xmlns:p14="http://schemas.microsoft.com/office/powerpoint/2010/main" val="36753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7990" y="13886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Three questions </a:t>
            </a:r>
            <a:r>
              <a:rPr lang="en-US" smtClean="0"/>
              <a:t>to answer them </a:t>
            </a:r>
            <a:r>
              <a:rPr lang="en-US" dirty="0" smtClean="0"/>
              <a:t>all!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1121502" y="1609446"/>
            <a:ext cx="3577130" cy="1391130"/>
          </a:xfrm>
          <a:custGeom>
            <a:avLst/>
            <a:gdLst>
              <a:gd name="connsiteX0" fmla="*/ 0 w 3577130"/>
              <a:gd name="connsiteY0" fmla="*/ 231860 h 1391130"/>
              <a:gd name="connsiteX1" fmla="*/ 231860 w 3577130"/>
              <a:gd name="connsiteY1" fmla="*/ 0 h 1391130"/>
              <a:gd name="connsiteX2" fmla="*/ 3345270 w 3577130"/>
              <a:gd name="connsiteY2" fmla="*/ 0 h 1391130"/>
              <a:gd name="connsiteX3" fmla="*/ 3577130 w 3577130"/>
              <a:gd name="connsiteY3" fmla="*/ 231860 h 1391130"/>
              <a:gd name="connsiteX4" fmla="*/ 3577130 w 3577130"/>
              <a:gd name="connsiteY4" fmla="*/ 1159270 h 1391130"/>
              <a:gd name="connsiteX5" fmla="*/ 3345270 w 3577130"/>
              <a:gd name="connsiteY5" fmla="*/ 1391130 h 1391130"/>
              <a:gd name="connsiteX6" fmla="*/ 231860 w 3577130"/>
              <a:gd name="connsiteY6" fmla="*/ 1391130 h 1391130"/>
              <a:gd name="connsiteX7" fmla="*/ 0 w 3577130"/>
              <a:gd name="connsiteY7" fmla="*/ 1159270 h 1391130"/>
              <a:gd name="connsiteX8" fmla="*/ 0 w 3577130"/>
              <a:gd name="connsiteY8" fmla="*/ 231860 h 139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130" h="1391130">
                <a:moveTo>
                  <a:pt x="0" y="231860"/>
                </a:moveTo>
                <a:cubicBezTo>
                  <a:pt x="0" y="103807"/>
                  <a:pt x="103807" y="0"/>
                  <a:pt x="231860" y="0"/>
                </a:cubicBezTo>
                <a:lnTo>
                  <a:pt x="3345270" y="0"/>
                </a:lnTo>
                <a:cubicBezTo>
                  <a:pt x="3473323" y="0"/>
                  <a:pt x="3577130" y="103807"/>
                  <a:pt x="3577130" y="231860"/>
                </a:cubicBezTo>
                <a:lnTo>
                  <a:pt x="3577130" y="1159270"/>
                </a:lnTo>
                <a:cubicBezTo>
                  <a:pt x="3577130" y="1287323"/>
                  <a:pt x="3473323" y="1391130"/>
                  <a:pt x="3345270" y="1391130"/>
                </a:cubicBezTo>
                <a:lnTo>
                  <a:pt x="231860" y="1391130"/>
                </a:lnTo>
                <a:cubicBezTo>
                  <a:pt x="103807" y="1391130"/>
                  <a:pt x="0" y="1287323"/>
                  <a:pt x="0" y="1159270"/>
                </a:cubicBezTo>
                <a:lnTo>
                  <a:pt x="0" y="23186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8889" tIns="288889" rIns="288889" bIns="288889" numCol="1" spcCol="1270" anchor="ctr" anchorCtr="0">
            <a:noAutofit/>
          </a:bodyPr>
          <a:lstStyle/>
          <a:p>
            <a:pPr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800" dirty="0"/>
              <a:t>What?</a:t>
            </a:r>
          </a:p>
        </p:txBody>
      </p:sp>
      <p:sp>
        <p:nvSpPr>
          <p:cNvPr id="16" name="Freeform 15"/>
          <p:cNvSpPr/>
          <p:nvPr/>
        </p:nvSpPr>
        <p:spPr>
          <a:xfrm>
            <a:off x="1121502" y="3167616"/>
            <a:ext cx="3577130" cy="1391130"/>
          </a:xfrm>
          <a:custGeom>
            <a:avLst/>
            <a:gdLst>
              <a:gd name="connsiteX0" fmla="*/ 0 w 3577130"/>
              <a:gd name="connsiteY0" fmla="*/ 231860 h 1391130"/>
              <a:gd name="connsiteX1" fmla="*/ 231860 w 3577130"/>
              <a:gd name="connsiteY1" fmla="*/ 0 h 1391130"/>
              <a:gd name="connsiteX2" fmla="*/ 3345270 w 3577130"/>
              <a:gd name="connsiteY2" fmla="*/ 0 h 1391130"/>
              <a:gd name="connsiteX3" fmla="*/ 3577130 w 3577130"/>
              <a:gd name="connsiteY3" fmla="*/ 231860 h 1391130"/>
              <a:gd name="connsiteX4" fmla="*/ 3577130 w 3577130"/>
              <a:gd name="connsiteY4" fmla="*/ 1159270 h 1391130"/>
              <a:gd name="connsiteX5" fmla="*/ 3345270 w 3577130"/>
              <a:gd name="connsiteY5" fmla="*/ 1391130 h 1391130"/>
              <a:gd name="connsiteX6" fmla="*/ 231860 w 3577130"/>
              <a:gd name="connsiteY6" fmla="*/ 1391130 h 1391130"/>
              <a:gd name="connsiteX7" fmla="*/ 0 w 3577130"/>
              <a:gd name="connsiteY7" fmla="*/ 1159270 h 1391130"/>
              <a:gd name="connsiteX8" fmla="*/ 0 w 3577130"/>
              <a:gd name="connsiteY8" fmla="*/ 231860 h 139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130" h="1391130">
                <a:moveTo>
                  <a:pt x="0" y="231860"/>
                </a:moveTo>
                <a:cubicBezTo>
                  <a:pt x="0" y="103807"/>
                  <a:pt x="103807" y="0"/>
                  <a:pt x="231860" y="0"/>
                </a:cubicBezTo>
                <a:lnTo>
                  <a:pt x="3345270" y="0"/>
                </a:lnTo>
                <a:cubicBezTo>
                  <a:pt x="3473323" y="0"/>
                  <a:pt x="3577130" y="103807"/>
                  <a:pt x="3577130" y="231860"/>
                </a:cubicBezTo>
                <a:lnTo>
                  <a:pt x="3577130" y="1159270"/>
                </a:lnTo>
                <a:cubicBezTo>
                  <a:pt x="3577130" y="1287323"/>
                  <a:pt x="3473323" y="1391130"/>
                  <a:pt x="3345270" y="1391130"/>
                </a:cubicBezTo>
                <a:lnTo>
                  <a:pt x="231860" y="1391130"/>
                </a:lnTo>
                <a:cubicBezTo>
                  <a:pt x="103807" y="1391130"/>
                  <a:pt x="0" y="1287323"/>
                  <a:pt x="0" y="1159270"/>
                </a:cubicBezTo>
                <a:lnTo>
                  <a:pt x="0" y="23186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8889" tIns="288889" rIns="288889" bIns="288889" numCol="1" spcCol="1270" anchor="ctr" anchorCtr="0">
            <a:noAutofit/>
          </a:bodyPr>
          <a:lstStyle/>
          <a:p>
            <a:pPr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800" dirty="0"/>
              <a:t>When?</a:t>
            </a:r>
          </a:p>
        </p:txBody>
      </p:sp>
      <p:sp>
        <p:nvSpPr>
          <p:cNvPr id="17" name="Freeform 16"/>
          <p:cNvSpPr/>
          <p:nvPr/>
        </p:nvSpPr>
        <p:spPr>
          <a:xfrm>
            <a:off x="1121502" y="4725786"/>
            <a:ext cx="3577130" cy="1391130"/>
          </a:xfrm>
          <a:custGeom>
            <a:avLst/>
            <a:gdLst>
              <a:gd name="connsiteX0" fmla="*/ 0 w 3577130"/>
              <a:gd name="connsiteY0" fmla="*/ 231860 h 1391130"/>
              <a:gd name="connsiteX1" fmla="*/ 231860 w 3577130"/>
              <a:gd name="connsiteY1" fmla="*/ 0 h 1391130"/>
              <a:gd name="connsiteX2" fmla="*/ 3345270 w 3577130"/>
              <a:gd name="connsiteY2" fmla="*/ 0 h 1391130"/>
              <a:gd name="connsiteX3" fmla="*/ 3577130 w 3577130"/>
              <a:gd name="connsiteY3" fmla="*/ 231860 h 1391130"/>
              <a:gd name="connsiteX4" fmla="*/ 3577130 w 3577130"/>
              <a:gd name="connsiteY4" fmla="*/ 1159270 h 1391130"/>
              <a:gd name="connsiteX5" fmla="*/ 3345270 w 3577130"/>
              <a:gd name="connsiteY5" fmla="*/ 1391130 h 1391130"/>
              <a:gd name="connsiteX6" fmla="*/ 231860 w 3577130"/>
              <a:gd name="connsiteY6" fmla="*/ 1391130 h 1391130"/>
              <a:gd name="connsiteX7" fmla="*/ 0 w 3577130"/>
              <a:gd name="connsiteY7" fmla="*/ 1159270 h 1391130"/>
              <a:gd name="connsiteX8" fmla="*/ 0 w 3577130"/>
              <a:gd name="connsiteY8" fmla="*/ 231860 h 139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130" h="1391130">
                <a:moveTo>
                  <a:pt x="0" y="231860"/>
                </a:moveTo>
                <a:cubicBezTo>
                  <a:pt x="0" y="103807"/>
                  <a:pt x="103807" y="0"/>
                  <a:pt x="231860" y="0"/>
                </a:cubicBezTo>
                <a:lnTo>
                  <a:pt x="3345270" y="0"/>
                </a:lnTo>
                <a:cubicBezTo>
                  <a:pt x="3473323" y="0"/>
                  <a:pt x="3577130" y="103807"/>
                  <a:pt x="3577130" y="231860"/>
                </a:cubicBezTo>
                <a:lnTo>
                  <a:pt x="3577130" y="1159270"/>
                </a:lnTo>
                <a:cubicBezTo>
                  <a:pt x="3577130" y="1287323"/>
                  <a:pt x="3473323" y="1391130"/>
                  <a:pt x="3345270" y="1391130"/>
                </a:cubicBezTo>
                <a:lnTo>
                  <a:pt x="231860" y="1391130"/>
                </a:lnTo>
                <a:cubicBezTo>
                  <a:pt x="103807" y="1391130"/>
                  <a:pt x="0" y="1287323"/>
                  <a:pt x="0" y="1159270"/>
                </a:cubicBezTo>
                <a:lnTo>
                  <a:pt x="0" y="23186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8889" tIns="288889" rIns="288889" bIns="288889" numCol="1" spcCol="1270" anchor="ctr" anchorCtr="0">
            <a:noAutofit/>
          </a:bodyPr>
          <a:lstStyle/>
          <a:p>
            <a:pPr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800" dirty="0"/>
              <a:t>How?</a:t>
            </a:r>
          </a:p>
        </p:txBody>
      </p:sp>
      <p:sp>
        <p:nvSpPr>
          <p:cNvPr id="11" name="Freeform 10"/>
          <p:cNvSpPr/>
          <p:nvPr/>
        </p:nvSpPr>
        <p:spPr>
          <a:xfrm>
            <a:off x="5773972" y="1769792"/>
            <a:ext cx="4022256" cy="1199250"/>
          </a:xfrm>
          <a:custGeom>
            <a:avLst/>
            <a:gdLst>
              <a:gd name="connsiteX0" fmla="*/ 0 w 3577130"/>
              <a:gd name="connsiteY0" fmla="*/ 199879 h 1199250"/>
              <a:gd name="connsiteX1" fmla="*/ 199879 w 3577130"/>
              <a:gd name="connsiteY1" fmla="*/ 0 h 1199250"/>
              <a:gd name="connsiteX2" fmla="*/ 3377251 w 3577130"/>
              <a:gd name="connsiteY2" fmla="*/ 0 h 1199250"/>
              <a:gd name="connsiteX3" fmla="*/ 3577130 w 3577130"/>
              <a:gd name="connsiteY3" fmla="*/ 199879 h 1199250"/>
              <a:gd name="connsiteX4" fmla="*/ 3577130 w 3577130"/>
              <a:gd name="connsiteY4" fmla="*/ 999371 h 1199250"/>
              <a:gd name="connsiteX5" fmla="*/ 3377251 w 3577130"/>
              <a:gd name="connsiteY5" fmla="*/ 1199250 h 1199250"/>
              <a:gd name="connsiteX6" fmla="*/ 199879 w 3577130"/>
              <a:gd name="connsiteY6" fmla="*/ 1199250 h 1199250"/>
              <a:gd name="connsiteX7" fmla="*/ 0 w 3577130"/>
              <a:gd name="connsiteY7" fmla="*/ 999371 h 1199250"/>
              <a:gd name="connsiteX8" fmla="*/ 0 w 3577130"/>
              <a:gd name="connsiteY8" fmla="*/ 199879 h 119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130" h="1199250">
                <a:moveTo>
                  <a:pt x="0" y="199879"/>
                </a:moveTo>
                <a:cubicBezTo>
                  <a:pt x="0" y="89489"/>
                  <a:pt x="89489" y="0"/>
                  <a:pt x="199879" y="0"/>
                </a:cubicBezTo>
                <a:lnTo>
                  <a:pt x="3377251" y="0"/>
                </a:lnTo>
                <a:cubicBezTo>
                  <a:pt x="3487641" y="0"/>
                  <a:pt x="3577130" y="89489"/>
                  <a:pt x="3577130" y="199879"/>
                </a:cubicBezTo>
                <a:lnTo>
                  <a:pt x="3577130" y="999371"/>
                </a:lnTo>
                <a:cubicBezTo>
                  <a:pt x="3577130" y="1109761"/>
                  <a:pt x="3487641" y="1199250"/>
                  <a:pt x="3377251" y="1199250"/>
                </a:cubicBezTo>
                <a:lnTo>
                  <a:pt x="199879" y="1199250"/>
                </a:lnTo>
                <a:cubicBezTo>
                  <a:pt x="89489" y="1199250"/>
                  <a:pt x="0" y="1109761"/>
                  <a:pt x="0" y="999371"/>
                </a:cubicBezTo>
                <a:lnTo>
                  <a:pt x="0" y="19987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043" tIns="249043" rIns="249043" bIns="249043" numCol="1" spcCol="1270" anchor="ctr" anchorCtr="0">
            <a:noAutofit/>
          </a:bodyPr>
          <a:lstStyle/>
          <a:p>
            <a:pPr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000" dirty="0"/>
              <a:t>Monitoring</a:t>
            </a:r>
          </a:p>
        </p:txBody>
      </p:sp>
      <p:sp>
        <p:nvSpPr>
          <p:cNvPr id="12" name="Freeform 11"/>
          <p:cNvSpPr/>
          <p:nvPr/>
        </p:nvSpPr>
        <p:spPr>
          <a:xfrm>
            <a:off x="5773972" y="3209946"/>
            <a:ext cx="4022256" cy="1199250"/>
          </a:xfrm>
          <a:custGeom>
            <a:avLst/>
            <a:gdLst>
              <a:gd name="connsiteX0" fmla="*/ 0 w 3577130"/>
              <a:gd name="connsiteY0" fmla="*/ 199879 h 1199250"/>
              <a:gd name="connsiteX1" fmla="*/ 199879 w 3577130"/>
              <a:gd name="connsiteY1" fmla="*/ 0 h 1199250"/>
              <a:gd name="connsiteX2" fmla="*/ 3377251 w 3577130"/>
              <a:gd name="connsiteY2" fmla="*/ 0 h 1199250"/>
              <a:gd name="connsiteX3" fmla="*/ 3577130 w 3577130"/>
              <a:gd name="connsiteY3" fmla="*/ 199879 h 1199250"/>
              <a:gd name="connsiteX4" fmla="*/ 3577130 w 3577130"/>
              <a:gd name="connsiteY4" fmla="*/ 999371 h 1199250"/>
              <a:gd name="connsiteX5" fmla="*/ 3377251 w 3577130"/>
              <a:gd name="connsiteY5" fmla="*/ 1199250 h 1199250"/>
              <a:gd name="connsiteX6" fmla="*/ 199879 w 3577130"/>
              <a:gd name="connsiteY6" fmla="*/ 1199250 h 1199250"/>
              <a:gd name="connsiteX7" fmla="*/ 0 w 3577130"/>
              <a:gd name="connsiteY7" fmla="*/ 999371 h 1199250"/>
              <a:gd name="connsiteX8" fmla="*/ 0 w 3577130"/>
              <a:gd name="connsiteY8" fmla="*/ 199879 h 119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130" h="1199250">
                <a:moveTo>
                  <a:pt x="0" y="199879"/>
                </a:moveTo>
                <a:cubicBezTo>
                  <a:pt x="0" y="89489"/>
                  <a:pt x="89489" y="0"/>
                  <a:pt x="199879" y="0"/>
                </a:cubicBezTo>
                <a:lnTo>
                  <a:pt x="3377251" y="0"/>
                </a:lnTo>
                <a:cubicBezTo>
                  <a:pt x="3487641" y="0"/>
                  <a:pt x="3577130" y="89489"/>
                  <a:pt x="3577130" y="199879"/>
                </a:cubicBezTo>
                <a:lnTo>
                  <a:pt x="3577130" y="999371"/>
                </a:lnTo>
                <a:cubicBezTo>
                  <a:pt x="3577130" y="1109761"/>
                  <a:pt x="3487641" y="1199250"/>
                  <a:pt x="3377251" y="1199250"/>
                </a:cubicBezTo>
                <a:lnTo>
                  <a:pt x="199879" y="1199250"/>
                </a:lnTo>
                <a:cubicBezTo>
                  <a:pt x="89489" y="1199250"/>
                  <a:pt x="0" y="1109761"/>
                  <a:pt x="0" y="999371"/>
                </a:cubicBezTo>
                <a:lnTo>
                  <a:pt x="0" y="19987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043" tIns="249043" rIns="249043" bIns="249043" numCol="1" spcCol="1270" anchor="ctr" anchorCtr="0">
            <a:noAutofit/>
          </a:bodyPr>
          <a:lstStyle/>
          <a:p>
            <a:pPr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000" dirty="0"/>
              <a:t>Alerting</a:t>
            </a:r>
          </a:p>
        </p:txBody>
      </p:sp>
      <p:sp>
        <p:nvSpPr>
          <p:cNvPr id="13" name="Freeform 12"/>
          <p:cNvSpPr/>
          <p:nvPr/>
        </p:nvSpPr>
        <p:spPr>
          <a:xfrm>
            <a:off x="5773972" y="4821725"/>
            <a:ext cx="4022256" cy="1199250"/>
          </a:xfrm>
          <a:custGeom>
            <a:avLst/>
            <a:gdLst>
              <a:gd name="connsiteX0" fmla="*/ 0 w 3577130"/>
              <a:gd name="connsiteY0" fmla="*/ 199879 h 1199250"/>
              <a:gd name="connsiteX1" fmla="*/ 199879 w 3577130"/>
              <a:gd name="connsiteY1" fmla="*/ 0 h 1199250"/>
              <a:gd name="connsiteX2" fmla="*/ 3377251 w 3577130"/>
              <a:gd name="connsiteY2" fmla="*/ 0 h 1199250"/>
              <a:gd name="connsiteX3" fmla="*/ 3577130 w 3577130"/>
              <a:gd name="connsiteY3" fmla="*/ 199879 h 1199250"/>
              <a:gd name="connsiteX4" fmla="*/ 3577130 w 3577130"/>
              <a:gd name="connsiteY4" fmla="*/ 999371 h 1199250"/>
              <a:gd name="connsiteX5" fmla="*/ 3377251 w 3577130"/>
              <a:gd name="connsiteY5" fmla="*/ 1199250 h 1199250"/>
              <a:gd name="connsiteX6" fmla="*/ 199879 w 3577130"/>
              <a:gd name="connsiteY6" fmla="*/ 1199250 h 1199250"/>
              <a:gd name="connsiteX7" fmla="*/ 0 w 3577130"/>
              <a:gd name="connsiteY7" fmla="*/ 999371 h 1199250"/>
              <a:gd name="connsiteX8" fmla="*/ 0 w 3577130"/>
              <a:gd name="connsiteY8" fmla="*/ 199879 h 119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130" h="1199250">
                <a:moveTo>
                  <a:pt x="0" y="199879"/>
                </a:moveTo>
                <a:cubicBezTo>
                  <a:pt x="0" y="89489"/>
                  <a:pt x="89489" y="0"/>
                  <a:pt x="199879" y="0"/>
                </a:cubicBezTo>
                <a:lnTo>
                  <a:pt x="3377251" y="0"/>
                </a:lnTo>
                <a:cubicBezTo>
                  <a:pt x="3487641" y="0"/>
                  <a:pt x="3577130" y="89489"/>
                  <a:pt x="3577130" y="199879"/>
                </a:cubicBezTo>
                <a:lnTo>
                  <a:pt x="3577130" y="999371"/>
                </a:lnTo>
                <a:cubicBezTo>
                  <a:pt x="3577130" y="1109761"/>
                  <a:pt x="3487641" y="1199250"/>
                  <a:pt x="3377251" y="1199250"/>
                </a:cubicBezTo>
                <a:lnTo>
                  <a:pt x="199879" y="1199250"/>
                </a:lnTo>
                <a:cubicBezTo>
                  <a:pt x="89489" y="1199250"/>
                  <a:pt x="0" y="1109761"/>
                  <a:pt x="0" y="999371"/>
                </a:cubicBezTo>
                <a:lnTo>
                  <a:pt x="0" y="19987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043" tIns="249043" rIns="249043" bIns="249043" numCol="1" spcCol="1270" anchor="ctr" anchorCtr="0">
            <a:noAutofit/>
          </a:bodyPr>
          <a:lstStyle/>
          <a:p>
            <a:pPr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000" dirty="0"/>
              <a:t>Notification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775442" y="2084826"/>
            <a:ext cx="921720" cy="499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775442" y="3559939"/>
            <a:ext cx="921720" cy="499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775442" y="5171719"/>
            <a:ext cx="921720" cy="499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1" grpId="0" animBg="1"/>
      <p:bldP spid="12" grpId="0" animBg="1"/>
      <p:bldP spid="13" grpId="0" animBg="1"/>
      <p:bldP spid="3" grpId="0" animBg="1"/>
      <p:bldP spid="10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US" dirty="0" smtClean="0"/>
              <a:t>Select your management packs</a:t>
            </a:r>
            <a:endParaRPr lang="nl-BE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34376" y="4293698"/>
            <a:ext cx="7804308" cy="1918800"/>
            <a:chOff x="763514" y="4389125"/>
            <a:chExt cx="7804308" cy="1918800"/>
          </a:xfrm>
        </p:grpSpPr>
        <p:sp>
          <p:nvSpPr>
            <p:cNvPr id="4" name="Rounded Rectangle 3"/>
            <p:cNvSpPr/>
            <p:nvPr/>
          </p:nvSpPr>
          <p:spPr>
            <a:xfrm>
              <a:off x="763514" y="4389125"/>
              <a:ext cx="7804308" cy="1918800"/>
            </a:xfrm>
            <a:prstGeom prst="roundRect">
              <a:avLst/>
            </a:prstGeom>
            <a:solidFill>
              <a:schemeClr val="accent6">
                <a:lumMod val="90000"/>
                <a:lumOff val="1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857182" y="4482793"/>
              <a:ext cx="7616972" cy="1731464"/>
            </a:xfrm>
            <a:prstGeom prst="rect">
              <a:avLst/>
            </a:prstGeom>
            <a:solidFill>
              <a:schemeClr val="accent6">
                <a:lumMod val="90000"/>
                <a:lumOff val="10000"/>
              </a:schemeClr>
            </a:solidFill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4984" tIns="0" rIns="294984" bIns="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6500" dirty="0"/>
                <a:t>Base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355035" y="2623264"/>
            <a:ext cx="5299890" cy="1623600"/>
            <a:chOff x="557450" y="12451"/>
            <a:chExt cx="7804308" cy="1623600"/>
          </a:xfrm>
          <a:solidFill>
            <a:schemeClr val="accent4"/>
          </a:solidFill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557450" y="12451"/>
              <a:ext cx="7804308" cy="162360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730880" y="91709"/>
              <a:ext cx="7457449" cy="146508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4984" tIns="0" rIns="294984" bIns="0" numCol="1" spcCol="1270" anchor="ctr" anchorCtr="0">
              <a:noAutofit/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5500" dirty="0"/>
                <a:t>Services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61538" y="1453092"/>
            <a:ext cx="3933138" cy="1114598"/>
            <a:chOff x="557450" y="6511"/>
            <a:chExt cx="7804308" cy="1062720"/>
          </a:xfrm>
          <a:solidFill>
            <a:schemeClr val="accent5"/>
          </a:solidFill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557450" y="6511"/>
              <a:ext cx="7804308" cy="106272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752556" y="58389"/>
              <a:ext cx="7414094" cy="95896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4984" tIns="0" rIns="294984" bIns="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3600" dirty="0"/>
                <a:t>Custom</a:t>
              </a:r>
            </a:p>
          </p:txBody>
        </p:sp>
      </p:grpSp>
      <p:sp>
        <p:nvSpPr>
          <p:cNvPr id="12" name="Down Arrow 11"/>
          <p:cNvSpPr/>
          <p:nvPr/>
        </p:nvSpPr>
        <p:spPr>
          <a:xfrm rot="10800000">
            <a:off x="559965" y="2123230"/>
            <a:ext cx="422455" cy="3264423"/>
          </a:xfrm>
          <a:prstGeom prst="downArrow">
            <a:avLst>
              <a:gd name="adj1" fmla="val 100000"/>
              <a:gd name="adj2" fmla="val 50000"/>
            </a:avLst>
          </a:prstGeom>
          <a:gradFill>
            <a:gsLst>
              <a:gs pos="10000">
                <a:srgbClr val="BAC61F"/>
              </a:gs>
              <a:gs pos="100000">
                <a:srgbClr val="FF0000"/>
              </a:gs>
            </a:gsLst>
            <a:lin ang="612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Amount of work</a:t>
            </a:r>
            <a:endParaRPr lang="nl-BE" dirty="0"/>
          </a:p>
        </p:txBody>
      </p:sp>
      <p:sp>
        <p:nvSpPr>
          <p:cNvPr id="14" name="Down Arrow 13"/>
          <p:cNvSpPr/>
          <p:nvPr/>
        </p:nvSpPr>
        <p:spPr>
          <a:xfrm rot="10800000">
            <a:off x="9010250" y="2123228"/>
            <a:ext cx="422455" cy="3263438"/>
          </a:xfrm>
          <a:prstGeom prst="downArrow">
            <a:avLst>
              <a:gd name="adj1" fmla="val 100000"/>
              <a:gd name="adj2" fmla="val 50000"/>
            </a:avLst>
          </a:prstGeom>
          <a:gradFill>
            <a:gsLst>
              <a:gs pos="10000">
                <a:srgbClr val="FF0000"/>
              </a:gs>
              <a:gs pos="100000">
                <a:srgbClr val="BAC61F"/>
              </a:gs>
            </a:gsLst>
            <a:lin ang="612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Number of MP’s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3364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8920" y="274638"/>
            <a:ext cx="10972800" cy="1143000"/>
          </a:xfrm>
        </p:spPr>
        <p:txBody>
          <a:bodyPr/>
          <a:lstStyle/>
          <a:p>
            <a:r>
              <a:rPr lang="nl-BE" dirty="0" smtClean="0"/>
              <a:t>Select </a:t>
            </a:r>
            <a:r>
              <a:rPr lang="nl-BE" dirty="0" err="1" smtClean="0"/>
              <a:t>your</a:t>
            </a:r>
            <a:r>
              <a:rPr lang="nl-BE" dirty="0" smtClean="0"/>
              <a:t> management packs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8920" y="3505200"/>
            <a:ext cx="7878763" cy="2620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BE" sz="2400" dirty="0" smtClean="0"/>
              <a:t>Monitoring packs </a:t>
            </a:r>
            <a:r>
              <a:rPr lang="nl-BE" sz="2400" dirty="0" err="1"/>
              <a:t>to</a:t>
            </a:r>
            <a:r>
              <a:rPr lang="nl-BE" sz="2400" dirty="0"/>
              <a:t> </a:t>
            </a:r>
            <a:r>
              <a:rPr lang="nl-BE" sz="2400" dirty="0" err="1"/>
              <a:t>assure</a:t>
            </a:r>
            <a:r>
              <a:rPr lang="nl-BE" sz="2400" dirty="0"/>
              <a:t> the </a:t>
            </a:r>
            <a:r>
              <a:rPr lang="nl-BE" sz="2400" b="1" dirty="0"/>
              <a:t>B</a:t>
            </a:r>
            <a:r>
              <a:rPr lang="nl-BE" sz="2400" dirty="0"/>
              <a:t>asic </a:t>
            </a:r>
            <a:r>
              <a:rPr lang="nl-BE" sz="2400" b="1" dirty="0"/>
              <a:t>A</a:t>
            </a:r>
            <a:r>
              <a:rPr lang="nl-BE" sz="2400" dirty="0"/>
              <a:t>vailability of </a:t>
            </a:r>
            <a:r>
              <a:rPr lang="nl-BE" sz="2400" dirty="0" err="1"/>
              <a:t>your</a:t>
            </a:r>
            <a:r>
              <a:rPr lang="nl-BE" sz="2400" dirty="0"/>
              <a:t> </a:t>
            </a:r>
            <a:r>
              <a:rPr lang="nl-BE" sz="2400" b="1" dirty="0"/>
              <a:t>S</a:t>
            </a:r>
            <a:r>
              <a:rPr lang="nl-BE" sz="2400" dirty="0"/>
              <a:t>erver </a:t>
            </a:r>
            <a:r>
              <a:rPr lang="nl-BE" sz="2400" b="1" dirty="0"/>
              <a:t>E</a:t>
            </a:r>
            <a:r>
              <a:rPr lang="nl-BE" sz="2400" dirty="0"/>
              <a:t>nvironment</a:t>
            </a:r>
          </a:p>
          <a:p>
            <a:r>
              <a:rPr lang="nl-BE" sz="2400" dirty="0"/>
              <a:t>These monitoring packs </a:t>
            </a:r>
            <a:r>
              <a:rPr lang="nl-BE" sz="2400" dirty="0" err="1"/>
              <a:t>include</a:t>
            </a:r>
            <a:r>
              <a:rPr lang="nl-BE" sz="2400" dirty="0"/>
              <a:t>:</a:t>
            </a:r>
          </a:p>
          <a:p>
            <a:pPr lvl="1"/>
            <a:r>
              <a:rPr lang="nl-BE" sz="2000" dirty="0"/>
              <a:t>Windows </a:t>
            </a:r>
            <a:r>
              <a:rPr lang="nl-BE" sz="2000" dirty="0" err="1"/>
              <a:t>Core</a:t>
            </a:r>
            <a:r>
              <a:rPr lang="nl-BE" sz="2000" dirty="0"/>
              <a:t> OS</a:t>
            </a:r>
          </a:p>
          <a:p>
            <a:pPr lvl="1"/>
            <a:r>
              <a:rPr lang="nl-BE" sz="2000" dirty="0"/>
              <a:t>Hardware </a:t>
            </a:r>
            <a:r>
              <a:rPr lang="nl-BE" sz="2000" dirty="0" err="1"/>
              <a:t>manufacturer</a:t>
            </a:r>
            <a:r>
              <a:rPr lang="nl-BE" sz="2000" dirty="0"/>
              <a:t> MP</a:t>
            </a:r>
          </a:p>
          <a:p>
            <a:pPr lvl="1"/>
            <a:r>
              <a:rPr lang="nl-BE" sz="2000" dirty="0"/>
              <a:t>Networking </a:t>
            </a:r>
            <a:r>
              <a:rPr lang="nl-BE" sz="2000" dirty="0" smtClean="0"/>
              <a:t>MP</a:t>
            </a:r>
            <a:endParaRPr lang="nl-BE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762326" y="1417638"/>
            <a:ext cx="7804308" cy="1918800"/>
            <a:chOff x="611723" y="4740793"/>
            <a:chExt cx="7804308" cy="1918800"/>
          </a:xfrm>
          <a:solidFill>
            <a:schemeClr val="accent6">
              <a:lumMod val="90000"/>
              <a:lumOff val="1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" name="Rounded Rectangle 7"/>
            <p:cNvSpPr/>
            <p:nvPr/>
          </p:nvSpPr>
          <p:spPr>
            <a:xfrm>
              <a:off x="611723" y="4740793"/>
              <a:ext cx="7804308" cy="191880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705391" y="4834461"/>
              <a:ext cx="7616972" cy="173146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4984" tIns="0" rIns="294984" bIns="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6500" dirty="0"/>
                <a:t>Base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26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9980" y="274638"/>
            <a:ext cx="10972800" cy="1143000"/>
          </a:xfrm>
        </p:spPr>
        <p:txBody>
          <a:bodyPr/>
          <a:lstStyle/>
          <a:p>
            <a:r>
              <a:rPr lang="nl-BE" dirty="0" smtClean="0"/>
              <a:t>Select </a:t>
            </a:r>
            <a:r>
              <a:rPr lang="nl-BE" dirty="0" err="1" smtClean="0"/>
              <a:t>your</a:t>
            </a:r>
            <a:r>
              <a:rPr lang="nl-BE" dirty="0" smtClean="0"/>
              <a:t> management packs</a:t>
            </a:r>
            <a:endParaRPr lang="nl-BE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79685" y="3774646"/>
            <a:ext cx="8640958" cy="1910523"/>
          </a:xfrm>
          <a:prstGeom prst="rect">
            <a:avLst/>
          </a:prstGeom>
        </p:spPr>
        <p:txBody>
          <a:bodyPr/>
          <a:lstStyle>
            <a:lvl1pPr marL="460375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 sz="32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55663" indent="-3952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 sz="2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 sz="24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Make sure your services are monitored</a:t>
            </a:r>
          </a:p>
          <a:p>
            <a:r>
              <a:rPr lang="nl-BE" dirty="0"/>
              <a:t>Written and developed by the software manufacturer and are sealed</a:t>
            </a:r>
          </a:p>
          <a:p>
            <a:r>
              <a:rPr lang="nl-BE" dirty="0"/>
              <a:t>These management packs include:</a:t>
            </a:r>
          </a:p>
          <a:p>
            <a:pPr lvl="1"/>
            <a:r>
              <a:rPr lang="nl-BE" dirty="0"/>
              <a:t>DNS, DHCP, AD, Hyper-V,…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55180" y="1781291"/>
            <a:ext cx="6480721" cy="1623600"/>
            <a:chOff x="557450" y="12451"/>
            <a:chExt cx="7804308" cy="1623600"/>
          </a:xfrm>
          <a:solidFill>
            <a:schemeClr val="accent4"/>
          </a:solidFill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557450" y="12451"/>
              <a:ext cx="7804308" cy="162360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730880" y="91709"/>
              <a:ext cx="7457449" cy="146508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4984" tIns="0" rIns="294984" bIns="0" numCol="1" spcCol="1270" anchor="ctr" anchorCtr="0">
              <a:noAutofit/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5500" dirty="0"/>
                <a:t>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351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91020" y="274638"/>
            <a:ext cx="10972800" cy="1143000"/>
          </a:xfrm>
        </p:spPr>
        <p:txBody>
          <a:bodyPr/>
          <a:lstStyle/>
          <a:p>
            <a:r>
              <a:rPr lang="nl-BE" dirty="0" smtClean="0"/>
              <a:t>Select </a:t>
            </a:r>
            <a:r>
              <a:rPr lang="nl-BE" dirty="0" err="1" smtClean="0"/>
              <a:t>your</a:t>
            </a:r>
            <a:r>
              <a:rPr lang="nl-BE" dirty="0" smtClean="0"/>
              <a:t> management packs</a:t>
            </a:r>
            <a:endParaRPr lang="nl-BE" dirty="0"/>
          </a:p>
        </p:txBody>
      </p:sp>
      <p:grpSp>
        <p:nvGrpSpPr>
          <p:cNvPr id="5" name="Group 4"/>
          <p:cNvGrpSpPr/>
          <p:nvPr/>
        </p:nvGrpSpPr>
        <p:grpSpPr>
          <a:xfrm>
            <a:off x="2919518" y="1409074"/>
            <a:ext cx="5760640" cy="1114598"/>
            <a:chOff x="557450" y="6511"/>
            <a:chExt cx="7804308" cy="1062720"/>
          </a:xfrm>
          <a:solidFill>
            <a:schemeClr val="accent5"/>
          </a:solidFill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557450" y="6511"/>
              <a:ext cx="7804308" cy="106272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752556" y="58389"/>
              <a:ext cx="7414094" cy="95896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4984" tIns="0" rIns="294984" bIns="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3600" dirty="0"/>
                <a:t>Custom</a:t>
              </a:r>
            </a:p>
          </p:txBody>
        </p:sp>
      </p:grpSp>
      <p:sp>
        <p:nvSpPr>
          <p:cNvPr id="9" name="Text Placeholder 2"/>
          <p:cNvSpPr txBox="1">
            <a:spLocks/>
          </p:cNvSpPr>
          <p:nvPr/>
        </p:nvSpPr>
        <p:spPr>
          <a:xfrm>
            <a:off x="1539558" y="2776116"/>
            <a:ext cx="8717935" cy="2948499"/>
          </a:xfrm>
          <a:prstGeom prst="rect">
            <a:avLst/>
          </a:prstGeom>
        </p:spPr>
        <p:txBody>
          <a:bodyPr/>
          <a:lstStyle>
            <a:lvl1pPr marL="460375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 sz="32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55663" indent="-3952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 sz="2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 sz="24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err="1"/>
              <a:t>Custom</a:t>
            </a:r>
            <a:r>
              <a:rPr lang="nl-BE" dirty="0"/>
              <a:t> made management packs at </a:t>
            </a:r>
            <a:r>
              <a:rPr lang="nl-BE" dirty="0" err="1"/>
              <a:t>your</a:t>
            </a:r>
            <a:r>
              <a:rPr lang="nl-BE" dirty="0"/>
              <a:t> </a:t>
            </a:r>
            <a:r>
              <a:rPr lang="nl-BE" dirty="0" err="1"/>
              <a:t>organization</a:t>
            </a:r>
            <a:endParaRPr lang="nl-BE" dirty="0"/>
          </a:p>
          <a:p>
            <a:r>
              <a:rPr lang="nl-BE" dirty="0" err="1"/>
              <a:t>Unsealed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are </a:t>
            </a:r>
            <a:r>
              <a:rPr lang="nl-BE" dirty="0" err="1"/>
              <a:t>tailored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your</a:t>
            </a:r>
            <a:r>
              <a:rPr lang="nl-BE" dirty="0"/>
              <a:t> </a:t>
            </a:r>
            <a:r>
              <a:rPr lang="nl-BE" dirty="0" err="1"/>
              <a:t>organization</a:t>
            </a:r>
            <a:endParaRPr lang="nl-BE" dirty="0"/>
          </a:p>
          <a:p>
            <a:r>
              <a:rPr lang="nl-BE" dirty="0"/>
              <a:t>Common </a:t>
            </a:r>
            <a:r>
              <a:rPr lang="nl-BE" dirty="0" err="1"/>
              <a:t>examples</a:t>
            </a:r>
            <a:r>
              <a:rPr lang="nl-BE" dirty="0"/>
              <a:t>:</a:t>
            </a:r>
          </a:p>
          <a:p>
            <a:pPr lvl="1"/>
            <a:r>
              <a:rPr lang="nl-BE" dirty="0" err="1"/>
              <a:t>Override</a:t>
            </a:r>
            <a:r>
              <a:rPr lang="nl-BE" dirty="0"/>
              <a:t> management packs</a:t>
            </a:r>
          </a:p>
          <a:p>
            <a:pPr lvl="1"/>
            <a:r>
              <a:rPr lang="nl-BE" dirty="0"/>
              <a:t>In house </a:t>
            </a:r>
            <a:r>
              <a:rPr lang="nl-BE" dirty="0" err="1"/>
              <a:t>developed</a:t>
            </a:r>
            <a:r>
              <a:rPr lang="nl-BE" dirty="0"/>
              <a:t> </a:t>
            </a:r>
            <a:r>
              <a:rPr lang="nl-BE" dirty="0" err="1"/>
              <a:t>applications</a:t>
            </a:r>
            <a:r>
              <a:rPr lang="nl-BE" dirty="0"/>
              <a:t> monitoring</a:t>
            </a:r>
          </a:p>
          <a:p>
            <a:pPr lvl="1"/>
            <a:r>
              <a:rPr lang="nl-BE" dirty="0" err="1"/>
              <a:t>Adapted</a:t>
            </a:r>
            <a:r>
              <a:rPr lang="nl-BE" dirty="0"/>
              <a:t> community management packs</a:t>
            </a:r>
          </a:p>
        </p:txBody>
      </p:sp>
    </p:spTree>
    <p:extLst>
      <p:ext uri="{BB962C8B-B14F-4D97-AF65-F5344CB8AC3E}">
        <p14:creationId xmlns:p14="http://schemas.microsoft.com/office/powerpoint/2010/main" val="59596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US" dirty="0" smtClean="0"/>
              <a:t>Start monitoring</a:t>
            </a:r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249" y="1253456"/>
            <a:ext cx="7010400" cy="4676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9" y="1417502"/>
            <a:ext cx="5440498" cy="544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5639950" y="3868868"/>
            <a:ext cx="2099521" cy="1857838"/>
          </a:xfrm>
          <a:prstGeom prst="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73" fontAlgn="base">
              <a:spcBef>
                <a:spcPct val="0"/>
              </a:spcBef>
              <a:spcAft>
                <a:spcPct val="0"/>
              </a:spcAft>
            </a:pPr>
            <a:r>
              <a:rPr lang="en-US" sz="1765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@</a:t>
            </a:r>
            <a:r>
              <a:rPr lang="en-US" sz="1765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DieterWijckmans</a:t>
            </a:r>
            <a:endParaRPr lang="nl-NL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671644" y="1730260"/>
            <a:ext cx="2099521" cy="1857839"/>
            <a:chOff x="9042821" y="1337556"/>
            <a:chExt cx="2099521" cy="1857839"/>
          </a:xfrm>
          <a:solidFill>
            <a:srgbClr val="BAC61F"/>
          </a:solidFill>
        </p:grpSpPr>
        <p:sp>
          <p:nvSpPr>
            <p:cNvPr id="7" name="Rectangle 6"/>
            <p:cNvSpPr/>
            <p:nvPr/>
          </p:nvSpPr>
          <p:spPr bwMode="auto">
            <a:xfrm>
              <a:off x="9042821" y="1337556"/>
              <a:ext cx="2099521" cy="1857839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73" fontAlgn="base">
                <a:spcBef>
                  <a:spcPct val="0"/>
                </a:spcBef>
                <a:spcAft>
                  <a:spcPct val="0"/>
                </a:spcAft>
              </a:pPr>
              <a:endParaRPr lang="nl-NL" sz="196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3981" y="1666650"/>
              <a:ext cx="1041812" cy="1135576"/>
            </a:xfrm>
            <a:prstGeom prst="rect">
              <a:avLst/>
            </a:prstGeom>
            <a:grpFill/>
          </p:spPr>
        </p:pic>
      </p:grpSp>
      <p:sp>
        <p:nvSpPr>
          <p:cNvPr id="24" name="Rectangle 23"/>
          <p:cNvSpPr/>
          <p:nvPr/>
        </p:nvSpPr>
        <p:spPr>
          <a:xfrm>
            <a:off x="4479399" y="4005570"/>
            <a:ext cx="5743575" cy="5543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US" dirty="0" smtClean="0"/>
              <a:t>About </a:t>
            </a:r>
            <a:r>
              <a:rPr lang="en-US" dirty="0" smtClean="0">
                <a:solidFill>
                  <a:srgbClr val="BAC61F"/>
                </a:solidFill>
              </a:rPr>
              <a:t>me</a:t>
            </a:r>
            <a:endParaRPr lang="nl-BE" dirty="0">
              <a:solidFill>
                <a:srgbClr val="BAC61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280187" y="1730260"/>
            <a:ext cx="2129540" cy="1863572"/>
            <a:chOff x="6660218" y="1337556"/>
            <a:chExt cx="2129540" cy="1863572"/>
          </a:xfrm>
        </p:grpSpPr>
        <p:sp>
          <p:nvSpPr>
            <p:cNvPr id="5" name="Rectangle 4"/>
            <p:cNvSpPr/>
            <p:nvPr/>
          </p:nvSpPr>
          <p:spPr bwMode="auto">
            <a:xfrm>
              <a:off x="6660218" y="1337556"/>
              <a:ext cx="2099521" cy="1857839"/>
            </a:xfrm>
            <a:prstGeom prst="rect">
              <a:avLst/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73" fontAlgn="base">
                <a:spcBef>
                  <a:spcPct val="0"/>
                </a:spcBef>
                <a:spcAft>
                  <a:spcPct val="0"/>
                </a:spcAft>
              </a:pPr>
              <a:endParaRPr lang="nl-NL" sz="392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762" y="1475820"/>
              <a:ext cx="1891323" cy="122936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6690237" y="2677908"/>
              <a:ext cx="20995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Scug.be</a:t>
              </a:r>
              <a:endParaRPr lang="nl-BE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54601" y="3868867"/>
            <a:ext cx="2099521" cy="1857839"/>
            <a:chOff x="9042821" y="1337556"/>
            <a:chExt cx="2099521" cy="1857839"/>
          </a:xfrm>
          <a:solidFill>
            <a:srgbClr val="BAC61F"/>
          </a:solidFill>
        </p:grpSpPr>
        <p:sp>
          <p:nvSpPr>
            <p:cNvPr id="22" name="Rectangle 21"/>
            <p:cNvSpPr/>
            <p:nvPr/>
          </p:nvSpPr>
          <p:spPr bwMode="auto">
            <a:xfrm>
              <a:off x="9042821" y="1337556"/>
              <a:ext cx="2099521" cy="1857839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73" fontAlgn="base">
                <a:spcBef>
                  <a:spcPct val="0"/>
                </a:spcBef>
                <a:spcAft>
                  <a:spcPct val="0"/>
                </a:spcAft>
              </a:pPr>
              <a:endParaRPr lang="nl-NL" sz="196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5879" y="1507178"/>
              <a:ext cx="933404" cy="1446357"/>
            </a:xfrm>
            <a:prstGeom prst="rect">
              <a:avLst/>
            </a:prstGeom>
            <a:grpFill/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7" y="1735993"/>
            <a:ext cx="1857839" cy="185783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 bwMode="auto">
          <a:xfrm>
            <a:off x="7954601" y="1757870"/>
            <a:ext cx="2099521" cy="1857838"/>
          </a:xfrm>
          <a:prstGeom prst="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7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Community</a:t>
            </a:r>
            <a:endParaRPr lang="nl-NL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10206" y="3868868"/>
            <a:ext cx="2099521" cy="1857839"/>
            <a:chOff x="3310206" y="3868868"/>
            <a:chExt cx="2099521" cy="1857839"/>
          </a:xfrm>
        </p:grpSpPr>
        <p:sp>
          <p:nvSpPr>
            <p:cNvPr id="6" name="Rectangle 5"/>
            <p:cNvSpPr/>
            <p:nvPr/>
          </p:nvSpPr>
          <p:spPr bwMode="auto">
            <a:xfrm>
              <a:off x="3310206" y="3868868"/>
              <a:ext cx="2099521" cy="1857839"/>
            </a:xfrm>
            <a:prstGeom prst="rect">
              <a:avLst/>
            </a:prstGeom>
            <a:solidFill>
              <a:srgbClr val="BAC61F"/>
            </a:solidFill>
            <a:ln>
              <a:solidFill>
                <a:srgbClr val="BAC61F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73" fontAlgn="base">
                <a:spcBef>
                  <a:spcPct val="0"/>
                </a:spcBef>
                <a:spcAft>
                  <a:spcPct val="0"/>
                </a:spcAft>
              </a:pPr>
              <a:endParaRPr lang="nl-NL" sz="196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6722" y="4580682"/>
              <a:ext cx="1827332" cy="340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61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4723" y="282322"/>
            <a:ext cx="10972800" cy="1143000"/>
          </a:xfrm>
        </p:spPr>
        <p:txBody>
          <a:bodyPr/>
          <a:lstStyle/>
          <a:p>
            <a:r>
              <a:rPr lang="en-US" dirty="0" smtClean="0"/>
              <a:t>Watch out	</a:t>
            </a:r>
            <a:endParaRPr lang="nl-BE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90561027"/>
              </p:ext>
            </p:extLst>
          </p:nvPr>
        </p:nvGraphicFramePr>
        <p:xfrm>
          <a:off x="1028223" y="1662370"/>
          <a:ext cx="9990681" cy="441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913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7361" y="251586"/>
            <a:ext cx="10972800" cy="1143000"/>
          </a:xfrm>
        </p:spPr>
        <p:txBody>
          <a:bodyPr/>
          <a:lstStyle/>
          <a:p>
            <a:r>
              <a:rPr lang="nl-BE" dirty="0" smtClean="0"/>
              <a:t>Tips and </a:t>
            </a:r>
            <a:r>
              <a:rPr lang="nl-BE" dirty="0" err="1" smtClean="0"/>
              <a:t>Tricks</a:t>
            </a:r>
            <a:endParaRPr lang="nl-B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98668930"/>
              </p:ext>
            </p:extLst>
          </p:nvPr>
        </p:nvGraphicFramePr>
        <p:xfrm>
          <a:off x="315045" y="1565529"/>
          <a:ext cx="1148763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369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94" y="5242214"/>
            <a:ext cx="11653523" cy="1796217"/>
          </a:xfrm>
        </p:spPr>
        <p:txBody>
          <a:bodyPr/>
          <a:lstStyle/>
          <a:p>
            <a:r>
              <a:rPr lang="en-US" sz="7200" dirty="0" smtClean="0"/>
              <a:t>Connect to the outside world</a:t>
            </a:r>
            <a:endParaRPr lang="nl-BE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097" y="0"/>
            <a:ext cx="6980903" cy="524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257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282575"/>
            <a:ext cx="10972800" cy="1143000"/>
          </a:xfrm>
        </p:spPr>
        <p:txBody>
          <a:bodyPr/>
          <a:lstStyle/>
          <a:p>
            <a:r>
              <a:rPr lang="en-US" dirty="0" smtClean="0"/>
              <a:t>	</a:t>
            </a:r>
            <a:endParaRPr lang="nl-BE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57407312"/>
              </p:ext>
            </p:extLst>
          </p:nvPr>
        </p:nvGraphicFramePr>
        <p:xfrm>
          <a:off x="1028223" y="1662370"/>
          <a:ext cx="9990681" cy="441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941832" y="373140"/>
            <a:ext cx="10780776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rgbClr val="0070C0"/>
                </a:solidFill>
                <a:latin typeface="Segoe UI Light"/>
                <a:ea typeface="ＭＳ Ｐゴシック" charset="0"/>
                <a:cs typeface="Segoe UI Light"/>
              </a:rPr>
              <a:t>Explore new possibilities</a:t>
            </a:r>
            <a:endParaRPr lang="nl-BE" sz="5400" dirty="0">
              <a:solidFill>
                <a:srgbClr val="0070C0"/>
              </a:solidFill>
              <a:latin typeface="Segoe UI Light"/>
              <a:ea typeface="ＭＳ Ｐゴシック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3670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3800" dirty="0" smtClean="0">
                <a:solidFill>
                  <a:schemeClr val="tx1"/>
                </a:solidFill>
              </a:rPr>
              <a:t>Key Takeaways</a:t>
            </a:r>
            <a:endParaRPr lang="en-US" sz="1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3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57531" y="1465477"/>
            <a:ext cx="10346328" cy="1352879"/>
          </a:xfrm>
          <a:custGeom>
            <a:avLst/>
            <a:gdLst>
              <a:gd name="connsiteX0" fmla="*/ 0 w 7993705"/>
              <a:gd name="connsiteY0" fmla="*/ 119927 h 719549"/>
              <a:gd name="connsiteX1" fmla="*/ 119927 w 7993705"/>
              <a:gd name="connsiteY1" fmla="*/ 0 h 719549"/>
              <a:gd name="connsiteX2" fmla="*/ 7873778 w 7993705"/>
              <a:gd name="connsiteY2" fmla="*/ 0 h 719549"/>
              <a:gd name="connsiteX3" fmla="*/ 7993705 w 7993705"/>
              <a:gd name="connsiteY3" fmla="*/ 119927 h 719549"/>
              <a:gd name="connsiteX4" fmla="*/ 7993705 w 7993705"/>
              <a:gd name="connsiteY4" fmla="*/ 599622 h 719549"/>
              <a:gd name="connsiteX5" fmla="*/ 7873778 w 7993705"/>
              <a:gd name="connsiteY5" fmla="*/ 719549 h 719549"/>
              <a:gd name="connsiteX6" fmla="*/ 119927 w 7993705"/>
              <a:gd name="connsiteY6" fmla="*/ 719549 h 719549"/>
              <a:gd name="connsiteX7" fmla="*/ 0 w 7993705"/>
              <a:gd name="connsiteY7" fmla="*/ 599622 h 719549"/>
              <a:gd name="connsiteX8" fmla="*/ 0 w 7993705"/>
              <a:gd name="connsiteY8" fmla="*/ 119927 h 71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3705" h="719549">
                <a:moveTo>
                  <a:pt x="0" y="119927"/>
                </a:moveTo>
                <a:cubicBezTo>
                  <a:pt x="0" y="53693"/>
                  <a:pt x="53693" y="0"/>
                  <a:pt x="119927" y="0"/>
                </a:cubicBezTo>
                <a:lnTo>
                  <a:pt x="7873778" y="0"/>
                </a:lnTo>
                <a:cubicBezTo>
                  <a:pt x="7940012" y="0"/>
                  <a:pt x="7993705" y="53693"/>
                  <a:pt x="7993705" y="119927"/>
                </a:cubicBezTo>
                <a:lnTo>
                  <a:pt x="7993705" y="599622"/>
                </a:lnTo>
                <a:cubicBezTo>
                  <a:pt x="7993705" y="665856"/>
                  <a:pt x="7940012" y="719549"/>
                  <a:pt x="7873778" y="719549"/>
                </a:cubicBezTo>
                <a:lnTo>
                  <a:pt x="119927" y="719549"/>
                </a:lnTo>
                <a:cubicBezTo>
                  <a:pt x="53693" y="719549"/>
                  <a:pt x="0" y="665856"/>
                  <a:pt x="0" y="599622"/>
                </a:cubicBezTo>
                <a:lnTo>
                  <a:pt x="0" y="11992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25" tIns="149425" rIns="149425" bIns="149425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 smtClean="0"/>
              <a:t>Breath in, breath out, repeat…</a:t>
            </a:r>
            <a:endParaRPr lang="nl-BE" sz="3000" dirty="0"/>
          </a:p>
        </p:txBody>
      </p:sp>
      <p:sp>
        <p:nvSpPr>
          <p:cNvPr id="6" name="Freeform 5"/>
          <p:cNvSpPr/>
          <p:nvPr/>
        </p:nvSpPr>
        <p:spPr>
          <a:xfrm>
            <a:off x="357531" y="2870625"/>
            <a:ext cx="10346328" cy="1212860"/>
          </a:xfrm>
          <a:custGeom>
            <a:avLst/>
            <a:gdLst>
              <a:gd name="connsiteX0" fmla="*/ 0 w 7993705"/>
              <a:gd name="connsiteY0" fmla="*/ 119927 h 719549"/>
              <a:gd name="connsiteX1" fmla="*/ 119927 w 7993705"/>
              <a:gd name="connsiteY1" fmla="*/ 0 h 719549"/>
              <a:gd name="connsiteX2" fmla="*/ 7873778 w 7993705"/>
              <a:gd name="connsiteY2" fmla="*/ 0 h 719549"/>
              <a:gd name="connsiteX3" fmla="*/ 7993705 w 7993705"/>
              <a:gd name="connsiteY3" fmla="*/ 119927 h 719549"/>
              <a:gd name="connsiteX4" fmla="*/ 7993705 w 7993705"/>
              <a:gd name="connsiteY4" fmla="*/ 599622 h 719549"/>
              <a:gd name="connsiteX5" fmla="*/ 7873778 w 7993705"/>
              <a:gd name="connsiteY5" fmla="*/ 719549 h 719549"/>
              <a:gd name="connsiteX6" fmla="*/ 119927 w 7993705"/>
              <a:gd name="connsiteY6" fmla="*/ 719549 h 719549"/>
              <a:gd name="connsiteX7" fmla="*/ 0 w 7993705"/>
              <a:gd name="connsiteY7" fmla="*/ 599622 h 719549"/>
              <a:gd name="connsiteX8" fmla="*/ 0 w 7993705"/>
              <a:gd name="connsiteY8" fmla="*/ 119927 h 71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3705" h="719549">
                <a:moveTo>
                  <a:pt x="0" y="119927"/>
                </a:moveTo>
                <a:cubicBezTo>
                  <a:pt x="0" y="53693"/>
                  <a:pt x="53693" y="0"/>
                  <a:pt x="119927" y="0"/>
                </a:cubicBezTo>
                <a:lnTo>
                  <a:pt x="7873778" y="0"/>
                </a:lnTo>
                <a:cubicBezTo>
                  <a:pt x="7940012" y="0"/>
                  <a:pt x="7993705" y="53693"/>
                  <a:pt x="7993705" y="119927"/>
                </a:cubicBezTo>
                <a:lnTo>
                  <a:pt x="7993705" y="599622"/>
                </a:lnTo>
                <a:cubicBezTo>
                  <a:pt x="7993705" y="665856"/>
                  <a:pt x="7940012" y="719549"/>
                  <a:pt x="7873778" y="719549"/>
                </a:cubicBezTo>
                <a:lnTo>
                  <a:pt x="119927" y="719549"/>
                </a:lnTo>
                <a:cubicBezTo>
                  <a:pt x="53693" y="719549"/>
                  <a:pt x="0" y="665856"/>
                  <a:pt x="0" y="599622"/>
                </a:cubicBezTo>
                <a:lnTo>
                  <a:pt x="0" y="11992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25" tIns="149425" rIns="149425" bIns="149425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3000" dirty="0" smtClean="0"/>
              <a:t>Look at </a:t>
            </a:r>
            <a:r>
              <a:rPr lang="nl-BE" sz="3000" dirty="0" err="1" smtClean="0"/>
              <a:t>it</a:t>
            </a:r>
            <a:r>
              <a:rPr lang="nl-BE" sz="3000" dirty="0" smtClean="0"/>
              <a:t> as a project</a:t>
            </a:r>
            <a:endParaRPr lang="nl-BE" sz="3000" dirty="0"/>
          </a:p>
        </p:txBody>
      </p:sp>
      <p:sp>
        <p:nvSpPr>
          <p:cNvPr id="7" name="Freeform 6"/>
          <p:cNvSpPr/>
          <p:nvPr/>
        </p:nvSpPr>
        <p:spPr>
          <a:xfrm>
            <a:off x="357531" y="4135754"/>
            <a:ext cx="10346328" cy="1162756"/>
          </a:xfrm>
          <a:custGeom>
            <a:avLst/>
            <a:gdLst>
              <a:gd name="connsiteX0" fmla="*/ 0 w 7993705"/>
              <a:gd name="connsiteY0" fmla="*/ 119927 h 719549"/>
              <a:gd name="connsiteX1" fmla="*/ 119927 w 7993705"/>
              <a:gd name="connsiteY1" fmla="*/ 0 h 719549"/>
              <a:gd name="connsiteX2" fmla="*/ 7873778 w 7993705"/>
              <a:gd name="connsiteY2" fmla="*/ 0 h 719549"/>
              <a:gd name="connsiteX3" fmla="*/ 7993705 w 7993705"/>
              <a:gd name="connsiteY3" fmla="*/ 119927 h 719549"/>
              <a:gd name="connsiteX4" fmla="*/ 7993705 w 7993705"/>
              <a:gd name="connsiteY4" fmla="*/ 599622 h 719549"/>
              <a:gd name="connsiteX5" fmla="*/ 7873778 w 7993705"/>
              <a:gd name="connsiteY5" fmla="*/ 719549 h 719549"/>
              <a:gd name="connsiteX6" fmla="*/ 119927 w 7993705"/>
              <a:gd name="connsiteY6" fmla="*/ 719549 h 719549"/>
              <a:gd name="connsiteX7" fmla="*/ 0 w 7993705"/>
              <a:gd name="connsiteY7" fmla="*/ 599622 h 719549"/>
              <a:gd name="connsiteX8" fmla="*/ 0 w 7993705"/>
              <a:gd name="connsiteY8" fmla="*/ 119927 h 71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3705" h="719549">
                <a:moveTo>
                  <a:pt x="0" y="119927"/>
                </a:moveTo>
                <a:cubicBezTo>
                  <a:pt x="0" y="53693"/>
                  <a:pt x="53693" y="0"/>
                  <a:pt x="119927" y="0"/>
                </a:cubicBezTo>
                <a:lnTo>
                  <a:pt x="7873778" y="0"/>
                </a:lnTo>
                <a:cubicBezTo>
                  <a:pt x="7940012" y="0"/>
                  <a:pt x="7993705" y="53693"/>
                  <a:pt x="7993705" y="119927"/>
                </a:cubicBezTo>
                <a:lnTo>
                  <a:pt x="7993705" y="599622"/>
                </a:lnTo>
                <a:cubicBezTo>
                  <a:pt x="7993705" y="665856"/>
                  <a:pt x="7940012" y="719549"/>
                  <a:pt x="7873778" y="719549"/>
                </a:cubicBezTo>
                <a:lnTo>
                  <a:pt x="119927" y="719549"/>
                </a:lnTo>
                <a:cubicBezTo>
                  <a:pt x="53693" y="719549"/>
                  <a:pt x="0" y="665856"/>
                  <a:pt x="0" y="599622"/>
                </a:cubicBezTo>
                <a:lnTo>
                  <a:pt x="0" y="11992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25" tIns="149425" rIns="149425" bIns="149425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3000" dirty="0" smtClean="0"/>
              <a:t>Document, document, document </a:t>
            </a:r>
            <a:r>
              <a:rPr lang="nl-BE" sz="3000" dirty="0" err="1" smtClean="0"/>
              <a:t>and</a:t>
            </a:r>
            <a:r>
              <a:rPr lang="nl-BE" sz="3000" dirty="0" smtClean="0"/>
              <a:t> document</a:t>
            </a:r>
            <a:endParaRPr lang="nl-BE" sz="3000" dirty="0"/>
          </a:p>
        </p:txBody>
      </p:sp>
    </p:spTree>
    <p:extLst>
      <p:ext uri="{BB962C8B-B14F-4D97-AF65-F5344CB8AC3E}">
        <p14:creationId xmlns:p14="http://schemas.microsoft.com/office/powerpoint/2010/main" val="276631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3800" dirty="0" smtClean="0">
                <a:solidFill>
                  <a:schemeClr val="tx1"/>
                </a:solidFill>
              </a:rPr>
              <a:t>Links</a:t>
            </a:r>
            <a:endParaRPr lang="en-US" sz="1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25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60363"/>
            <a:ext cx="10969625" cy="86201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4"/>
                </a:solidFill>
              </a:rPr>
              <a:t>Links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err="1"/>
              <a:t>Scug</a:t>
            </a:r>
            <a:r>
              <a:rPr lang="en-US" sz="2800" dirty="0"/>
              <a:t> blog: </a:t>
            </a:r>
            <a:r>
              <a:rPr lang="en-US" sz="2800" dirty="0">
                <a:hlinkClick r:id="rId2"/>
              </a:rPr>
              <a:t>http://scug.be/dieter/</a:t>
            </a:r>
            <a:endParaRPr lang="en-US" sz="2800" dirty="0"/>
          </a:p>
          <a:p>
            <a:r>
              <a:rPr lang="en-US" sz="2800" dirty="0"/>
              <a:t>SCOM 2012 link overview blog: </a:t>
            </a:r>
            <a:r>
              <a:rPr lang="en-US" sz="2800" dirty="0">
                <a:hlinkClick r:id="rId3"/>
              </a:rPr>
              <a:t>SCOM 2012 overview link blog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659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3" b="24677"/>
          <a:stretch/>
        </p:blipFill>
        <p:spPr>
          <a:xfrm>
            <a:off x="0" y="0"/>
            <a:ext cx="12192000" cy="68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8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148" y="274638"/>
            <a:ext cx="10972800" cy="1143000"/>
          </a:xfrm>
        </p:spPr>
        <p:txBody>
          <a:bodyPr/>
          <a:lstStyle/>
          <a:p>
            <a:r>
              <a:rPr lang="en-US" dirty="0" smtClean="0"/>
              <a:t>Motto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0483"/>
            <a:ext cx="11665776" cy="149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2622" y="251586"/>
            <a:ext cx="1097280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nl-BE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2249632"/>
              </p:ext>
            </p:extLst>
          </p:nvPr>
        </p:nvGraphicFramePr>
        <p:xfrm>
          <a:off x="514830" y="1189703"/>
          <a:ext cx="10880592" cy="5417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159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61783"/>
            <a:ext cx="11653523" cy="1796217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tx1"/>
                </a:solidFill>
              </a:rPr>
              <a:t>Post </a:t>
            </a:r>
            <a:r>
              <a:rPr lang="en-US" sz="9600" dirty="0" smtClean="0">
                <a:solidFill>
                  <a:schemeClr val="tx1"/>
                </a:solidFill>
              </a:rPr>
              <a:t>Install</a:t>
            </a:r>
            <a:endParaRPr lang="nl-BE" sz="6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84" y="0"/>
            <a:ext cx="7777316" cy="518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27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34988" y="338138"/>
            <a:ext cx="11657012" cy="90011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So now what?</a:t>
            </a:r>
            <a:endParaRPr lang="nl-BE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65878960"/>
              </p:ext>
            </p:extLst>
          </p:nvPr>
        </p:nvGraphicFramePr>
        <p:xfrm>
          <a:off x="167148" y="176981"/>
          <a:ext cx="7728155" cy="5565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t="13649" r="12892" b="10525"/>
          <a:stretch/>
        </p:blipFill>
        <p:spPr>
          <a:xfrm>
            <a:off x="8232209" y="2064160"/>
            <a:ext cx="3379640" cy="38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1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1365" y="274638"/>
            <a:ext cx="10972800" cy="1143000"/>
          </a:xfrm>
        </p:spPr>
        <p:txBody>
          <a:bodyPr/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220850" y="1602656"/>
            <a:ext cx="8524567" cy="4355691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2319078" y="2902989"/>
            <a:ext cx="2103679" cy="1777166"/>
          </a:xfrm>
          <a:custGeom>
            <a:avLst/>
            <a:gdLst>
              <a:gd name="connsiteX0" fmla="*/ 0 w 1962150"/>
              <a:gd name="connsiteY0" fmla="*/ 270939 h 1625600"/>
              <a:gd name="connsiteX1" fmla="*/ 270939 w 1962150"/>
              <a:gd name="connsiteY1" fmla="*/ 0 h 1625600"/>
              <a:gd name="connsiteX2" fmla="*/ 1691211 w 1962150"/>
              <a:gd name="connsiteY2" fmla="*/ 0 h 1625600"/>
              <a:gd name="connsiteX3" fmla="*/ 1962150 w 1962150"/>
              <a:gd name="connsiteY3" fmla="*/ 270939 h 1625600"/>
              <a:gd name="connsiteX4" fmla="*/ 1962150 w 1962150"/>
              <a:gd name="connsiteY4" fmla="*/ 1354661 h 1625600"/>
              <a:gd name="connsiteX5" fmla="*/ 1691211 w 1962150"/>
              <a:gd name="connsiteY5" fmla="*/ 1625600 h 1625600"/>
              <a:gd name="connsiteX6" fmla="*/ 270939 w 1962150"/>
              <a:gd name="connsiteY6" fmla="*/ 1625600 h 1625600"/>
              <a:gd name="connsiteX7" fmla="*/ 0 w 1962150"/>
              <a:gd name="connsiteY7" fmla="*/ 1354661 h 1625600"/>
              <a:gd name="connsiteX8" fmla="*/ 0 w 1962150"/>
              <a:gd name="connsiteY8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2150" h="1625600">
                <a:moveTo>
                  <a:pt x="0" y="270939"/>
                </a:moveTo>
                <a:cubicBezTo>
                  <a:pt x="0" y="121304"/>
                  <a:pt x="121304" y="0"/>
                  <a:pt x="270939" y="0"/>
                </a:cubicBezTo>
                <a:lnTo>
                  <a:pt x="1691211" y="0"/>
                </a:lnTo>
                <a:cubicBezTo>
                  <a:pt x="1840846" y="0"/>
                  <a:pt x="1962150" y="121304"/>
                  <a:pt x="1962150" y="270939"/>
                </a:cubicBezTo>
                <a:lnTo>
                  <a:pt x="1962150" y="1354661"/>
                </a:lnTo>
                <a:cubicBezTo>
                  <a:pt x="1962150" y="1504296"/>
                  <a:pt x="1840846" y="1625600"/>
                  <a:pt x="1691211" y="1625600"/>
                </a:cubicBezTo>
                <a:lnTo>
                  <a:pt x="270939" y="1625600"/>
                </a:lnTo>
                <a:cubicBezTo>
                  <a:pt x="121304" y="1625600"/>
                  <a:pt x="0" y="1504296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985" tIns="166985" rIns="166985" bIns="166985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300" dirty="0"/>
              <a:t>Health Check</a:t>
            </a:r>
          </a:p>
        </p:txBody>
      </p:sp>
      <p:sp>
        <p:nvSpPr>
          <p:cNvPr id="6" name="Freeform 5"/>
          <p:cNvSpPr/>
          <p:nvPr/>
        </p:nvSpPr>
        <p:spPr>
          <a:xfrm>
            <a:off x="4786455" y="2902989"/>
            <a:ext cx="2060377" cy="1777166"/>
          </a:xfrm>
          <a:custGeom>
            <a:avLst/>
            <a:gdLst>
              <a:gd name="connsiteX0" fmla="*/ 0 w 1962150"/>
              <a:gd name="connsiteY0" fmla="*/ 270939 h 1625600"/>
              <a:gd name="connsiteX1" fmla="*/ 270939 w 1962150"/>
              <a:gd name="connsiteY1" fmla="*/ 0 h 1625600"/>
              <a:gd name="connsiteX2" fmla="*/ 1691211 w 1962150"/>
              <a:gd name="connsiteY2" fmla="*/ 0 h 1625600"/>
              <a:gd name="connsiteX3" fmla="*/ 1962150 w 1962150"/>
              <a:gd name="connsiteY3" fmla="*/ 270939 h 1625600"/>
              <a:gd name="connsiteX4" fmla="*/ 1962150 w 1962150"/>
              <a:gd name="connsiteY4" fmla="*/ 1354661 h 1625600"/>
              <a:gd name="connsiteX5" fmla="*/ 1691211 w 1962150"/>
              <a:gd name="connsiteY5" fmla="*/ 1625600 h 1625600"/>
              <a:gd name="connsiteX6" fmla="*/ 270939 w 1962150"/>
              <a:gd name="connsiteY6" fmla="*/ 1625600 h 1625600"/>
              <a:gd name="connsiteX7" fmla="*/ 0 w 1962150"/>
              <a:gd name="connsiteY7" fmla="*/ 1354661 h 1625600"/>
              <a:gd name="connsiteX8" fmla="*/ 0 w 1962150"/>
              <a:gd name="connsiteY8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2150" h="1625600">
                <a:moveTo>
                  <a:pt x="0" y="270939"/>
                </a:moveTo>
                <a:cubicBezTo>
                  <a:pt x="0" y="121304"/>
                  <a:pt x="121304" y="0"/>
                  <a:pt x="270939" y="0"/>
                </a:cubicBezTo>
                <a:lnTo>
                  <a:pt x="1691211" y="0"/>
                </a:lnTo>
                <a:cubicBezTo>
                  <a:pt x="1840846" y="0"/>
                  <a:pt x="1962150" y="121304"/>
                  <a:pt x="1962150" y="270939"/>
                </a:cubicBezTo>
                <a:lnTo>
                  <a:pt x="1962150" y="1354661"/>
                </a:lnTo>
                <a:cubicBezTo>
                  <a:pt x="1962150" y="1504296"/>
                  <a:pt x="1840846" y="1625600"/>
                  <a:pt x="1691211" y="1625600"/>
                </a:cubicBezTo>
                <a:lnTo>
                  <a:pt x="270939" y="1625600"/>
                </a:lnTo>
                <a:cubicBezTo>
                  <a:pt x="121304" y="1625600"/>
                  <a:pt x="0" y="1504296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985" tIns="166985" rIns="166985" bIns="166985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300" dirty="0" err="1"/>
              <a:t>Preparation</a:t>
            </a:r>
            <a:endParaRPr lang="nl-BE" sz="2300" dirty="0"/>
          </a:p>
        </p:txBody>
      </p:sp>
      <p:sp>
        <p:nvSpPr>
          <p:cNvPr id="9" name="Freeform 8"/>
          <p:cNvSpPr/>
          <p:nvPr/>
        </p:nvSpPr>
        <p:spPr>
          <a:xfrm>
            <a:off x="7240123" y="2902989"/>
            <a:ext cx="1962150" cy="1777166"/>
          </a:xfrm>
          <a:custGeom>
            <a:avLst/>
            <a:gdLst>
              <a:gd name="connsiteX0" fmla="*/ 0 w 1962150"/>
              <a:gd name="connsiteY0" fmla="*/ 270939 h 1625600"/>
              <a:gd name="connsiteX1" fmla="*/ 270939 w 1962150"/>
              <a:gd name="connsiteY1" fmla="*/ 0 h 1625600"/>
              <a:gd name="connsiteX2" fmla="*/ 1691211 w 1962150"/>
              <a:gd name="connsiteY2" fmla="*/ 0 h 1625600"/>
              <a:gd name="connsiteX3" fmla="*/ 1962150 w 1962150"/>
              <a:gd name="connsiteY3" fmla="*/ 270939 h 1625600"/>
              <a:gd name="connsiteX4" fmla="*/ 1962150 w 1962150"/>
              <a:gd name="connsiteY4" fmla="*/ 1354661 h 1625600"/>
              <a:gd name="connsiteX5" fmla="*/ 1691211 w 1962150"/>
              <a:gd name="connsiteY5" fmla="*/ 1625600 h 1625600"/>
              <a:gd name="connsiteX6" fmla="*/ 270939 w 1962150"/>
              <a:gd name="connsiteY6" fmla="*/ 1625600 h 1625600"/>
              <a:gd name="connsiteX7" fmla="*/ 0 w 1962150"/>
              <a:gd name="connsiteY7" fmla="*/ 1354661 h 1625600"/>
              <a:gd name="connsiteX8" fmla="*/ 0 w 1962150"/>
              <a:gd name="connsiteY8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2150" h="1625600">
                <a:moveTo>
                  <a:pt x="0" y="270939"/>
                </a:moveTo>
                <a:cubicBezTo>
                  <a:pt x="0" y="121304"/>
                  <a:pt x="121304" y="0"/>
                  <a:pt x="270939" y="0"/>
                </a:cubicBezTo>
                <a:lnTo>
                  <a:pt x="1691211" y="0"/>
                </a:lnTo>
                <a:cubicBezTo>
                  <a:pt x="1840846" y="0"/>
                  <a:pt x="1962150" y="121304"/>
                  <a:pt x="1962150" y="270939"/>
                </a:cubicBezTo>
                <a:lnTo>
                  <a:pt x="1962150" y="1354661"/>
                </a:lnTo>
                <a:cubicBezTo>
                  <a:pt x="1962150" y="1504296"/>
                  <a:pt x="1840846" y="1625600"/>
                  <a:pt x="1691211" y="1625600"/>
                </a:cubicBezTo>
                <a:lnTo>
                  <a:pt x="270939" y="1625600"/>
                </a:lnTo>
                <a:cubicBezTo>
                  <a:pt x="121304" y="1625600"/>
                  <a:pt x="0" y="1504296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985" tIns="166985" rIns="166985" bIns="166985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300" dirty="0"/>
              <a:t>Start Monitoring</a:t>
            </a:r>
          </a:p>
        </p:txBody>
      </p:sp>
    </p:spTree>
    <p:extLst>
      <p:ext uri="{BB962C8B-B14F-4D97-AF65-F5344CB8AC3E}">
        <p14:creationId xmlns:p14="http://schemas.microsoft.com/office/powerpoint/2010/main" val="211615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3681" y="267286"/>
            <a:ext cx="10972800" cy="1143000"/>
          </a:xfrm>
        </p:spPr>
        <p:txBody>
          <a:bodyPr/>
          <a:lstStyle/>
          <a:p>
            <a:r>
              <a:rPr lang="en-US" dirty="0" smtClean="0"/>
              <a:t>Health check</a:t>
            </a:r>
            <a:endParaRPr lang="nl-BE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19642817"/>
              </p:ext>
            </p:extLst>
          </p:nvPr>
        </p:nvGraphicFramePr>
        <p:xfrm>
          <a:off x="1375436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29" y="1871209"/>
            <a:ext cx="573165" cy="592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30" y="2998779"/>
            <a:ext cx="573165" cy="592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290" y="4126349"/>
            <a:ext cx="573165" cy="592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81" y="5195631"/>
            <a:ext cx="573165" cy="59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9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nl-BE" dirty="0" err="1" smtClean="0"/>
              <a:t>Install</a:t>
            </a:r>
            <a:r>
              <a:rPr lang="nl-BE" dirty="0" smtClean="0"/>
              <a:t> </a:t>
            </a:r>
            <a:r>
              <a:rPr lang="nl-BE" dirty="0" err="1" smtClean="0"/>
              <a:t>Agents</a:t>
            </a:r>
            <a:endParaRPr lang="nl-BE" dirty="0"/>
          </a:p>
        </p:txBody>
      </p:sp>
      <p:sp>
        <p:nvSpPr>
          <p:cNvPr id="5" name="Freeform 4"/>
          <p:cNvSpPr/>
          <p:nvPr/>
        </p:nvSpPr>
        <p:spPr>
          <a:xfrm>
            <a:off x="677334" y="1719291"/>
            <a:ext cx="8810698" cy="983384"/>
          </a:xfrm>
          <a:custGeom>
            <a:avLst/>
            <a:gdLst>
              <a:gd name="connsiteX0" fmla="*/ 0 w 8229600"/>
              <a:gd name="connsiteY0" fmla="*/ 163901 h 983384"/>
              <a:gd name="connsiteX1" fmla="*/ 163901 w 8229600"/>
              <a:gd name="connsiteY1" fmla="*/ 0 h 983384"/>
              <a:gd name="connsiteX2" fmla="*/ 8065699 w 8229600"/>
              <a:gd name="connsiteY2" fmla="*/ 0 h 983384"/>
              <a:gd name="connsiteX3" fmla="*/ 8229600 w 8229600"/>
              <a:gd name="connsiteY3" fmla="*/ 163901 h 983384"/>
              <a:gd name="connsiteX4" fmla="*/ 8229600 w 8229600"/>
              <a:gd name="connsiteY4" fmla="*/ 819483 h 983384"/>
              <a:gd name="connsiteX5" fmla="*/ 8065699 w 8229600"/>
              <a:gd name="connsiteY5" fmla="*/ 983384 h 983384"/>
              <a:gd name="connsiteX6" fmla="*/ 163901 w 8229600"/>
              <a:gd name="connsiteY6" fmla="*/ 983384 h 983384"/>
              <a:gd name="connsiteX7" fmla="*/ 0 w 8229600"/>
              <a:gd name="connsiteY7" fmla="*/ 819483 h 983384"/>
              <a:gd name="connsiteX8" fmla="*/ 0 w 8229600"/>
              <a:gd name="connsiteY8" fmla="*/ 163901 h 98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983384">
                <a:moveTo>
                  <a:pt x="0" y="163901"/>
                </a:moveTo>
                <a:cubicBezTo>
                  <a:pt x="0" y="73381"/>
                  <a:pt x="73381" y="0"/>
                  <a:pt x="163901" y="0"/>
                </a:cubicBezTo>
                <a:lnTo>
                  <a:pt x="8065699" y="0"/>
                </a:lnTo>
                <a:cubicBezTo>
                  <a:pt x="8156219" y="0"/>
                  <a:pt x="8229600" y="73381"/>
                  <a:pt x="8229600" y="163901"/>
                </a:cubicBezTo>
                <a:lnTo>
                  <a:pt x="8229600" y="819483"/>
                </a:lnTo>
                <a:cubicBezTo>
                  <a:pt x="8229600" y="910003"/>
                  <a:pt x="8156219" y="983384"/>
                  <a:pt x="8065699" y="983384"/>
                </a:cubicBezTo>
                <a:lnTo>
                  <a:pt x="163901" y="983384"/>
                </a:lnTo>
                <a:cubicBezTo>
                  <a:pt x="73381" y="983384"/>
                  <a:pt x="0" y="910003"/>
                  <a:pt x="0" y="819483"/>
                </a:cubicBezTo>
                <a:lnTo>
                  <a:pt x="0" y="1639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215" tIns="204215" rIns="204215" bIns="204215" numCol="1" spcCol="1270" anchor="ctr" anchorCtr="0">
            <a:noAutofit/>
          </a:bodyPr>
          <a:lstStyle/>
          <a:p>
            <a:pPr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4100"/>
              <a:t>Install from console!</a:t>
            </a:r>
          </a:p>
        </p:txBody>
      </p:sp>
      <p:sp>
        <p:nvSpPr>
          <p:cNvPr id="6" name="Freeform 5"/>
          <p:cNvSpPr/>
          <p:nvPr/>
        </p:nvSpPr>
        <p:spPr>
          <a:xfrm>
            <a:off x="677334" y="2820756"/>
            <a:ext cx="8810698" cy="983384"/>
          </a:xfrm>
          <a:custGeom>
            <a:avLst/>
            <a:gdLst>
              <a:gd name="connsiteX0" fmla="*/ 0 w 8229600"/>
              <a:gd name="connsiteY0" fmla="*/ 163901 h 983384"/>
              <a:gd name="connsiteX1" fmla="*/ 163901 w 8229600"/>
              <a:gd name="connsiteY1" fmla="*/ 0 h 983384"/>
              <a:gd name="connsiteX2" fmla="*/ 8065699 w 8229600"/>
              <a:gd name="connsiteY2" fmla="*/ 0 h 983384"/>
              <a:gd name="connsiteX3" fmla="*/ 8229600 w 8229600"/>
              <a:gd name="connsiteY3" fmla="*/ 163901 h 983384"/>
              <a:gd name="connsiteX4" fmla="*/ 8229600 w 8229600"/>
              <a:gd name="connsiteY4" fmla="*/ 819483 h 983384"/>
              <a:gd name="connsiteX5" fmla="*/ 8065699 w 8229600"/>
              <a:gd name="connsiteY5" fmla="*/ 983384 h 983384"/>
              <a:gd name="connsiteX6" fmla="*/ 163901 w 8229600"/>
              <a:gd name="connsiteY6" fmla="*/ 983384 h 983384"/>
              <a:gd name="connsiteX7" fmla="*/ 0 w 8229600"/>
              <a:gd name="connsiteY7" fmla="*/ 819483 h 983384"/>
              <a:gd name="connsiteX8" fmla="*/ 0 w 8229600"/>
              <a:gd name="connsiteY8" fmla="*/ 163901 h 98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983384">
                <a:moveTo>
                  <a:pt x="0" y="163901"/>
                </a:moveTo>
                <a:cubicBezTo>
                  <a:pt x="0" y="73381"/>
                  <a:pt x="73381" y="0"/>
                  <a:pt x="163901" y="0"/>
                </a:cubicBezTo>
                <a:lnTo>
                  <a:pt x="8065699" y="0"/>
                </a:lnTo>
                <a:cubicBezTo>
                  <a:pt x="8156219" y="0"/>
                  <a:pt x="8229600" y="73381"/>
                  <a:pt x="8229600" y="163901"/>
                </a:cubicBezTo>
                <a:lnTo>
                  <a:pt x="8229600" y="819483"/>
                </a:lnTo>
                <a:cubicBezTo>
                  <a:pt x="8229600" y="910003"/>
                  <a:pt x="8156219" y="983384"/>
                  <a:pt x="8065699" y="983384"/>
                </a:cubicBezTo>
                <a:lnTo>
                  <a:pt x="163901" y="983384"/>
                </a:lnTo>
                <a:cubicBezTo>
                  <a:pt x="73381" y="983384"/>
                  <a:pt x="0" y="910003"/>
                  <a:pt x="0" y="819483"/>
                </a:cubicBezTo>
                <a:lnTo>
                  <a:pt x="0" y="1639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215" tIns="204215" rIns="204215" bIns="204215" numCol="1" spcCol="1270" anchor="ctr" anchorCtr="0">
            <a:noAutofit/>
          </a:bodyPr>
          <a:lstStyle/>
          <a:p>
            <a:pPr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4100"/>
              <a:t>AD integration or manual?</a:t>
            </a:r>
          </a:p>
        </p:txBody>
      </p:sp>
      <p:sp>
        <p:nvSpPr>
          <p:cNvPr id="7" name="Freeform 6"/>
          <p:cNvSpPr/>
          <p:nvPr/>
        </p:nvSpPr>
        <p:spPr>
          <a:xfrm>
            <a:off x="677334" y="3922221"/>
            <a:ext cx="8810698" cy="983384"/>
          </a:xfrm>
          <a:custGeom>
            <a:avLst/>
            <a:gdLst>
              <a:gd name="connsiteX0" fmla="*/ 0 w 8229600"/>
              <a:gd name="connsiteY0" fmla="*/ 163901 h 983384"/>
              <a:gd name="connsiteX1" fmla="*/ 163901 w 8229600"/>
              <a:gd name="connsiteY1" fmla="*/ 0 h 983384"/>
              <a:gd name="connsiteX2" fmla="*/ 8065699 w 8229600"/>
              <a:gd name="connsiteY2" fmla="*/ 0 h 983384"/>
              <a:gd name="connsiteX3" fmla="*/ 8229600 w 8229600"/>
              <a:gd name="connsiteY3" fmla="*/ 163901 h 983384"/>
              <a:gd name="connsiteX4" fmla="*/ 8229600 w 8229600"/>
              <a:gd name="connsiteY4" fmla="*/ 819483 h 983384"/>
              <a:gd name="connsiteX5" fmla="*/ 8065699 w 8229600"/>
              <a:gd name="connsiteY5" fmla="*/ 983384 h 983384"/>
              <a:gd name="connsiteX6" fmla="*/ 163901 w 8229600"/>
              <a:gd name="connsiteY6" fmla="*/ 983384 h 983384"/>
              <a:gd name="connsiteX7" fmla="*/ 0 w 8229600"/>
              <a:gd name="connsiteY7" fmla="*/ 819483 h 983384"/>
              <a:gd name="connsiteX8" fmla="*/ 0 w 8229600"/>
              <a:gd name="connsiteY8" fmla="*/ 163901 h 98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983384">
                <a:moveTo>
                  <a:pt x="0" y="163901"/>
                </a:moveTo>
                <a:cubicBezTo>
                  <a:pt x="0" y="73381"/>
                  <a:pt x="73381" y="0"/>
                  <a:pt x="163901" y="0"/>
                </a:cubicBezTo>
                <a:lnTo>
                  <a:pt x="8065699" y="0"/>
                </a:lnTo>
                <a:cubicBezTo>
                  <a:pt x="8156219" y="0"/>
                  <a:pt x="8229600" y="73381"/>
                  <a:pt x="8229600" y="163901"/>
                </a:cubicBezTo>
                <a:lnTo>
                  <a:pt x="8229600" y="819483"/>
                </a:lnTo>
                <a:cubicBezTo>
                  <a:pt x="8229600" y="910003"/>
                  <a:pt x="8156219" y="983384"/>
                  <a:pt x="8065699" y="983384"/>
                </a:cubicBezTo>
                <a:lnTo>
                  <a:pt x="163901" y="983384"/>
                </a:lnTo>
                <a:cubicBezTo>
                  <a:pt x="73381" y="983384"/>
                  <a:pt x="0" y="910003"/>
                  <a:pt x="0" y="819483"/>
                </a:cubicBezTo>
                <a:lnTo>
                  <a:pt x="0" y="1639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215" tIns="204215" rIns="204215" bIns="204215" numCol="1" spcCol="1270" anchor="ctr" anchorCtr="0">
            <a:noAutofit/>
          </a:bodyPr>
          <a:lstStyle/>
          <a:p>
            <a:pPr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100" dirty="0"/>
              <a:t>Make sure user has admin privileges</a:t>
            </a:r>
            <a:endParaRPr lang="nl-BE" sz="4100" dirty="0"/>
          </a:p>
        </p:txBody>
      </p:sp>
      <p:sp>
        <p:nvSpPr>
          <p:cNvPr id="8" name="Freeform 7"/>
          <p:cNvSpPr/>
          <p:nvPr/>
        </p:nvSpPr>
        <p:spPr>
          <a:xfrm>
            <a:off x="677334" y="5023686"/>
            <a:ext cx="8810698" cy="983384"/>
          </a:xfrm>
          <a:custGeom>
            <a:avLst/>
            <a:gdLst>
              <a:gd name="connsiteX0" fmla="*/ 0 w 8229600"/>
              <a:gd name="connsiteY0" fmla="*/ 163901 h 983384"/>
              <a:gd name="connsiteX1" fmla="*/ 163901 w 8229600"/>
              <a:gd name="connsiteY1" fmla="*/ 0 h 983384"/>
              <a:gd name="connsiteX2" fmla="*/ 8065699 w 8229600"/>
              <a:gd name="connsiteY2" fmla="*/ 0 h 983384"/>
              <a:gd name="connsiteX3" fmla="*/ 8229600 w 8229600"/>
              <a:gd name="connsiteY3" fmla="*/ 163901 h 983384"/>
              <a:gd name="connsiteX4" fmla="*/ 8229600 w 8229600"/>
              <a:gd name="connsiteY4" fmla="*/ 819483 h 983384"/>
              <a:gd name="connsiteX5" fmla="*/ 8065699 w 8229600"/>
              <a:gd name="connsiteY5" fmla="*/ 983384 h 983384"/>
              <a:gd name="connsiteX6" fmla="*/ 163901 w 8229600"/>
              <a:gd name="connsiteY6" fmla="*/ 983384 h 983384"/>
              <a:gd name="connsiteX7" fmla="*/ 0 w 8229600"/>
              <a:gd name="connsiteY7" fmla="*/ 819483 h 983384"/>
              <a:gd name="connsiteX8" fmla="*/ 0 w 8229600"/>
              <a:gd name="connsiteY8" fmla="*/ 163901 h 98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983384">
                <a:moveTo>
                  <a:pt x="0" y="163901"/>
                </a:moveTo>
                <a:cubicBezTo>
                  <a:pt x="0" y="73381"/>
                  <a:pt x="73381" y="0"/>
                  <a:pt x="163901" y="0"/>
                </a:cubicBezTo>
                <a:lnTo>
                  <a:pt x="8065699" y="0"/>
                </a:lnTo>
                <a:cubicBezTo>
                  <a:pt x="8156219" y="0"/>
                  <a:pt x="8229600" y="73381"/>
                  <a:pt x="8229600" y="163901"/>
                </a:cubicBezTo>
                <a:lnTo>
                  <a:pt x="8229600" y="819483"/>
                </a:lnTo>
                <a:cubicBezTo>
                  <a:pt x="8229600" y="910003"/>
                  <a:pt x="8156219" y="983384"/>
                  <a:pt x="8065699" y="983384"/>
                </a:cubicBezTo>
                <a:lnTo>
                  <a:pt x="163901" y="983384"/>
                </a:lnTo>
                <a:cubicBezTo>
                  <a:pt x="73381" y="983384"/>
                  <a:pt x="0" y="910003"/>
                  <a:pt x="0" y="819483"/>
                </a:cubicBezTo>
                <a:lnTo>
                  <a:pt x="0" y="1639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215" tIns="204215" rIns="204215" bIns="204215" numCol="1" spcCol="1270" anchor="ctr" anchorCtr="0">
            <a:noAutofit/>
          </a:bodyPr>
          <a:lstStyle/>
          <a:p>
            <a:pPr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4100" dirty="0"/>
              <a:t>Check firewall </a:t>
            </a:r>
            <a:r>
              <a:rPr lang="nl-BE" sz="4100" dirty="0" err="1"/>
              <a:t>prereqs</a:t>
            </a:r>
            <a:endParaRPr lang="nl-BE" sz="4100" dirty="0"/>
          </a:p>
        </p:txBody>
      </p:sp>
    </p:spTree>
    <p:extLst>
      <p:ext uri="{BB962C8B-B14F-4D97-AF65-F5344CB8AC3E}">
        <p14:creationId xmlns:p14="http://schemas.microsoft.com/office/powerpoint/2010/main" val="26877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MS_2013_Template_Dark_Gray_16x9">
  <a:themeElements>
    <a:clrScheme name="Custom 56">
      <a:dk1>
        <a:srgbClr val="000000"/>
      </a:dk1>
      <a:lt1>
        <a:srgbClr val="FFFFFF"/>
      </a:lt1>
      <a:dk2>
        <a:srgbClr val="505050"/>
      </a:dk2>
      <a:lt2>
        <a:srgbClr val="7FBA00"/>
      </a:lt2>
      <a:accent1>
        <a:srgbClr val="969696"/>
      </a:accent1>
      <a:accent2>
        <a:srgbClr val="0072C6"/>
      </a:accent2>
      <a:accent3>
        <a:srgbClr val="7FBA00"/>
      </a:accent3>
      <a:accent4>
        <a:srgbClr val="00188F"/>
      </a:accent4>
      <a:accent5>
        <a:srgbClr val="00BCF2"/>
      </a:accent5>
      <a:accent6>
        <a:srgbClr val="002050"/>
      </a:accent6>
      <a:hlink>
        <a:srgbClr val="E2E584"/>
      </a:hlink>
      <a:folHlink>
        <a:srgbClr val="E2E584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SVID_TT_BRAND_16-9_WHITE_LIGHT_BLACK_DARK.potx" id="{F88D7E8C-41C2-4F80-B50F-AF7F4BA402DF}" vid="{32F9B32C-E28C-497F-B5B0-2D3F4BD5BC58}"/>
    </a:ext>
  </a:extLst>
</a:theme>
</file>

<file path=ppt/theme/theme3.xml><?xml version="1.0" encoding="utf-8"?>
<a:theme xmlns:a="http://schemas.openxmlformats.org/drawingml/2006/main" name="2013_16x9 Catapult Corporate PPT Template_final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nitor your Interstellar cloud - Dieter Wijckmans_v4.pptm [Recovered]" id="{0B68B3E3-9A45-46E9-AC46-E842E1B85447}" vid="{CB8A89F4-1C47-4ABA-8256-1AA934D9FF0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403</Words>
  <Application>Microsoft Office PowerPoint</Application>
  <PresentationFormat>Widescreen</PresentationFormat>
  <Paragraphs>112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Calibri</vt:lpstr>
      <vt:lpstr>Consolas</vt:lpstr>
      <vt:lpstr>ＭＳ Ｐゴシック</vt:lpstr>
      <vt:lpstr>Segoe</vt:lpstr>
      <vt:lpstr>Segoe UI</vt:lpstr>
      <vt:lpstr>Segoe UI (Body)</vt:lpstr>
      <vt:lpstr>Segoe UI Light</vt:lpstr>
      <vt:lpstr>Segoe UI Symbol</vt:lpstr>
      <vt:lpstr>Wingdings</vt:lpstr>
      <vt:lpstr>2_Office Theme</vt:lpstr>
      <vt:lpstr>MMS_2013_Template_Dark_Gray_16x9</vt:lpstr>
      <vt:lpstr>2013_16x9 Catapult Corporate PPT Template_final</vt:lpstr>
      <vt:lpstr>PowerPoint Presentation</vt:lpstr>
      <vt:lpstr>About me</vt:lpstr>
      <vt:lpstr>Motto</vt:lpstr>
      <vt:lpstr>Agenda</vt:lpstr>
      <vt:lpstr>Post Install</vt:lpstr>
      <vt:lpstr>So now what?</vt:lpstr>
      <vt:lpstr>Preparation</vt:lpstr>
      <vt:lpstr>Health check</vt:lpstr>
      <vt:lpstr>Install Agents</vt:lpstr>
      <vt:lpstr>Health check + rolling out the agents.</vt:lpstr>
      <vt:lpstr>Preparation</vt:lpstr>
      <vt:lpstr>Startup monitoring</vt:lpstr>
      <vt:lpstr>Typical questions</vt:lpstr>
      <vt:lpstr>Three questions to answer them all!</vt:lpstr>
      <vt:lpstr>Select your management packs</vt:lpstr>
      <vt:lpstr>Select your management packs</vt:lpstr>
      <vt:lpstr>Select your management packs</vt:lpstr>
      <vt:lpstr>Select your management packs</vt:lpstr>
      <vt:lpstr>Start monitoring</vt:lpstr>
      <vt:lpstr>Watch out </vt:lpstr>
      <vt:lpstr>Tips and Tricks</vt:lpstr>
      <vt:lpstr>Connect to the outside world</vt:lpstr>
      <vt:lpstr> </vt:lpstr>
      <vt:lpstr>Key Takeaways</vt:lpstr>
      <vt:lpstr>PowerPoint Presentation</vt:lpstr>
      <vt:lpstr>Links</vt:lpstr>
      <vt:lpstr>Links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Sigrid Vandenweghe</dc:creator>
  <cp:lastModifiedBy>Dieter Wijckmans</cp:lastModifiedBy>
  <cp:revision>36</cp:revision>
  <dcterms:created xsi:type="dcterms:W3CDTF">2014-03-21T09:41:23Z</dcterms:created>
  <dcterms:modified xsi:type="dcterms:W3CDTF">2015-08-11T13:22:07Z</dcterms:modified>
</cp:coreProperties>
</file>