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14" r:id="rId3"/>
  </p:sldMasterIdLst>
  <p:notesMasterIdLst>
    <p:notesMasterId r:id="rId5"/>
  </p:notesMasterIdLst>
  <p:sldIdLst>
    <p:sldId id="347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61F"/>
    <a:srgbClr val="008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3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8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E7B23-D3F9-4C9A-BB0D-7C9A66A7A884}" type="datetimeFigureOut">
              <a:rPr lang="nl-BE" smtClean="0"/>
              <a:t>11/08/2015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A8C24-576C-482B-A9CD-1A93D6603DB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77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BAC61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6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949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3" name="Frame 2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8" name="Group 17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" name="Rectangle 1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6633" y="471123"/>
            <a:ext cx="2493837" cy="537211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 bwMode="auto">
          <a:xfrm rot="10800000" flipH="1">
            <a:off x="11915099" y="5670377"/>
            <a:ext cx="280516" cy="232518"/>
          </a:xfrm>
          <a:prstGeom prst="rtTriangl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black">
          <a:xfrm>
            <a:off x="4750021" y="2980654"/>
            <a:ext cx="7441979" cy="2689656"/>
          </a:xfrm>
          <a:prstGeom prst="rect">
            <a:avLst/>
          </a:prstGeom>
          <a:solidFill>
            <a:srgbClr val="00BCF2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10" y="3495577"/>
            <a:ext cx="5605538" cy="169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1553920" y="5028595"/>
            <a:ext cx="641695" cy="64178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black">
          <a:xfrm>
            <a:off x="11698291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00BCF2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77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32" name="Frame 3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33" name="Group 3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31" name="Rectangle 3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6633" y="471123"/>
            <a:ext cx="2493837" cy="5372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2084172"/>
            <a:ext cx="9233487" cy="3586208"/>
          </a:xfrm>
          <a:prstGeom prst="rect">
            <a:avLst/>
          </a:prstGeom>
          <a:solidFill>
            <a:srgbClr val="00BCF2">
              <a:alpha val="86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black">
          <a:xfrm>
            <a:off x="8703779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896386">
              <a:defRPr/>
            </a:pPr>
            <a:endParaRPr lang="en-US" sz="1765" kern="0" smtClean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84186"/>
            <a:ext cx="8874606" cy="1793104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8258515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2" name="Right Triangle 11"/>
          <p:cNvSpPr/>
          <p:nvPr/>
        </p:nvSpPr>
        <p:spPr bwMode="auto">
          <a:xfrm rot="10800000">
            <a:off x="1" y="5670381"/>
            <a:ext cx="258170" cy="232518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  <a:solidFill>
            <a:schemeClr val="tx1"/>
          </a:solidFill>
        </p:grpSpPr>
        <p:grpSp>
          <p:nvGrpSpPr>
            <p:cNvPr id="7" name="Group 6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  <a:grpFill/>
          </p:grpSpPr>
          <p:sp>
            <p:nvSpPr>
              <p:cNvPr id="9" name="Frame 8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0" name="Group 9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  <a:grpFill/>
            </p:grpSpPr>
            <p:sp>
              <p:nvSpPr>
                <p:cNvPr id="11" name="Rectangle 10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8" name="Rectangle 7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" name="Right Triangle 12"/>
          <p:cNvSpPr/>
          <p:nvPr/>
        </p:nvSpPr>
        <p:spPr bwMode="auto">
          <a:xfrm rot="10800000" flipH="1">
            <a:off x="11922762" y="5670379"/>
            <a:ext cx="269239" cy="232518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1181652" y="3863284"/>
            <a:ext cx="11010348" cy="1807096"/>
          </a:xfrm>
          <a:prstGeom prst="rect">
            <a:avLst/>
          </a:prstGeom>
          <a:solidFill>
            <a:srgbClr val="00BCF2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black">
          <a:xfrm>
            <a:off x="11442170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576" y="3863284"/>
            <a:ext cx="9859116" cy="1807096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88513" y="5670381"/>
            <a:ext cx="9860674" cy="771511"/>
          </a:xfrm>
          <a:noFill/>
        </p:spPr>
        <p:txBody>
          <a:bodyPr lIns="182880" tIns="146304" rIns="182880" bIns="146304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951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1186356"/>
            <a:ext cx="116535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1"/>
            <a:ext cx="1165352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50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  <a:solidFill>
            <a:schemeClr val="tx1"/>
          </a:solidFill>
        </p:grpSpPr>
        <p:grpSp>
          <p:nvGrpSpPr>
            <p:cNvPr id="6" name="Group 5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  <a:grpFill/>
          </p:grpSpPr>
          <p:sp>
            <p:nvSpPr>
              <p:cNvPr id="8" name="Frame 7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9" name="Group 8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  <a:grpFill/>
            </p:grpSpPr>
            <p:sp>
              <p:nvSpPr>
                <p:cNvPr id="10" name="Rectangle 9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1" name="Rectangle 10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7" name="Rectangle 6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" name="Right Triangle 11"/>
          <p:cNvSpPr/>
          <p:nvPr/>
        </p:nvSpPr>
        <p:spPr bwMode="auto">
          <a:xfrm rot="10800000" flipH="1">
            <a:off x="11922762" y="5670379"/>
            <a:ext cx="269239" cy="232518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1181652" y="3863284"/>
            <a:ext cx="11010348" cy="1807096"/>
          </a:xfrm>
          <a:prstGeom prst="rect">
            <a:avLst/>
          </a:prstGeom>
          <a:solidFill>
            <a:srgbClr val="00BCF2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428" tIns="89642" rIns="143428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black">
          <a:xfrm>
            <a:off x="11442170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1652" y="3863283"/>
            <a:ext cx="9859116" cy="1807095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1186356"/>
            <a:ext cx="116535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  <a:solidFill>
            <a:schemeClr val="tx1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  <a:grpFill/>
          </p:grpSpPr>
          <p:sp>
            <p:nvSpPr>
              <p:cNvPr id="6" name="Frame 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7" name="Group 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  <a:grpFill/>
            </p:grpSpPr>
            <p:sp>
              <p:nvSpPr>
                <p:cNvPr id="8" name="Rectangle 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5" name="Rectangle 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0" name="Right Triangle 9"/>
          <p:cNvSpPr/>
          <p:nvPr/>
        </p:nvSpPr>
        <p:spPr bwMode="auto">
          <a:xfrm rot="10800000" flipH="1">
            <a:off x="11922762" y="5670379"/>
            <a:ext cx="269239" cy="232518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1181652" y="3863284"/>
            <a:ext cx="11010348" cy="1807096"/>
          </a:xfrm>
          <a:prstGeom prst="rect">
            <a:avLst/>
          </a:prstGeom>
          <a:solidFill>
            <a:srgbClr val="00BCF2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black">
          <a:xfrm>
            <a:off x="11442170" y="515226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1652" y="3874163"/>
            <a:ext cx="10100494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9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48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4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9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2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22" name="Frame 2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3" name="Group 2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4" name="Rectangle 2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7" y="461837"/>
            <a:ext cx="10596828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368493"/>
            <a:ext cx="11370701" cy="187700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Right Triangle 25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4318041" y="6484519"/>
            <a:ext cx="3860799" cy="365125"/>
          </a:xfrm>
          <a:prstGeom prst="rect">
            <a:avLst/>
          </a:prstGeom>
        </p:spPr>
        <p:txBody>
          <a:bodyPr vert="horz" lIns="97713" tIns="48856" rIns="97713" bIns="48856" rtlCol="0" anchor="ctr"/>
          <a:lstStyle>
            <a:defPPr>
              <a:defRPr lang="en-US"/>
            </a:defPPr>
            <a:lvl1pPr marL="0" algn="ctr" defTabSz="97712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8564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128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5692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4256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2820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1384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947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8511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>
                    <a:tint val="75000"/>
                  </a:srgbClr>
                </a:solidFill>
              </a:rPr>
              <a:t>Microsoft NDA Confidential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16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22" name="Frame 2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3" name="Group 2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4" name="Rectangle 2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927" y="461837"/>
            <a:ext cx="10596828" cy="733566"/>
          </a:xfrm>
        </p:spPr>
        <p:txBody>
          <a:bodyPr anchor="t" anchorCtr="0"/>
          <a:lstStyle>
            <a:lvl1pPr>
              <a:defRPr>
                <a:solidFill>
                  <a:srgbClr val="00BCF2">
                    <a:alpha val="99000"/>
                  </a:srgb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2008904"/>
            <a:ext cx="11370701" cy="187700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2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8" name="Frame 17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9" name="Group 18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0" name="Rectangle 19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7" name="Rectangle 16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7" y="461837"/>
            <a:ext cx="10561994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368494"/>
            <a:ext cx="11394830" cy="1880387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2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3428" tIns="143428" rIns="143428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572540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9240" y="1370051"/>
            <a:ext cx="11479199" cy="17475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01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line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379041"/>
            <a:ext cx="11415922" cy="1744226"/>
          </a:xfrm>
        </p:spPr>
        <p:txBody>
          <a:bodyPr wrap="square">
            <a:spAutoFit/>
          </a:bodyPr>
          <a:lstStyle>
            <a:lvl1pPr>
              <a:buClr>
                <a:schemeClr val="accent3"/>
              </a:buClr>
              <a:defRPr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04178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69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7" y="461837"/>
            <a:ext cx="10656909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68492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32900" y="1368492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4318041" y="6498167"/>
            <a:ext cx="3860799" cy="365125"/>
          </a:xfrm>
          <a:prstGeom prst="rect">
            <a:avLst/>
          </a:prstGeom>
        </p:spPr>
        <p:txBody>
          <a:bodyPr vert="horz" lIns="97713" tIns="48856" rIns="97713" bIns="48856" rtlCol="0" anchor="ctr"/>
          <a:lstStyle>
            <a:defPPr>
              <a:defRPr lang="en-US"/>
            </a:defPPr>
            <a:lvl1pPr marL="0" algn="ctr" defTabSz="97712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8564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128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5692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4256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2820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1384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947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8511" algn="l" defTabSz="97712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>
                    <a:tint val="75000"/>
                  </a:srgbClr>
                </a:solidFill>
              </a:rPr>
              <a:t>Microsoft NDA Confidential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897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35817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68492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29256" y="1368492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62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25270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68492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520702" indent="-228601">
              <a:defRPr sz="1961"/>
            </a:lvl2pPr>
            <a:lvl3pPr marL="685803" indent="-165101">
              <a:tabLst/>
              <a:defRPr sz="1961"/>
            </a:lvl3pPr>
            <a:lvl4pPr marL="863603" indent="-177801">
              <a:defRPr sz="1765"/>
            </a:lvl4pPr>
            <a:lvl5pPr marL="1028704" indent="-165101"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33284" y="1368492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520702" indent="-228601">
              <a:defRPr sz="1961"/>
            </a:lvl2pPr>
            <a:lvl3pPr marL="685803" indent="-165101">
              <a:tabLst/>
              <a:defRPr sz="1961"/>
            </a:lvl3pPr>
            <a:lvl4pPr marL="863603" indent="-177801">
              <a:defRPr sz="1765"/>
            </a:lvl4pPr>
            <a:lvl5pPr marL="1028704" indent="-165101">
              <a:tabLst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024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16" name="Frame 15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583086" cy="733566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68492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2353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8365" y="1368492"/>
            <a:ext cx="5378548" cy="2486578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accent3"/>
                    </a:gs>
                    <a:gs pos="99000">
                      <a:schemeClr val="accent3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2353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075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78" y="2440449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22" name="Frame 2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3" name="Group 2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4" name="Rectangle 2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-1" y="461837"/>
            <a:ext cx="11024996" cy="733566"/>
          </a:xfrm>
          <a:prstGeom prst="rect">
            <a:avLst/>
          </a:prstGeom>
          <a:solidFill>
            <a:srgbClr val="00BCF2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35817" cy="733564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ight Triangle 27"/>
          <p:cNvSpPr/>
          <p:nvPr/>
        </p:nvSpPr>
        <p:spPr bwMode="auto">
          <a:xfrm rot="10800000">
            <a:off x="-1" y="1195401"/>
            <a:ext cx="258170" cy="237256"/>
          </a:xfrm>
          <a:prstGeom prst="rtTriangle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93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436475" cy="6994525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12436475" cy="6994525"/>
              <a:chOff x="0" y="0"/>
              <a:chExt cx="12436475" cy="6994525"/>
            </a:xfrm>
          </p:grpSpPr>
          <p:sp>
            <p:nvSpPr>
              <p:cNvPr id="22" name="Frame 21"/>
              <p:cNvSpPr/>
              <p:nvPr userDrawn="1"/>
            </p:nvSpPr>
            <p:spPr bwMode="auto">
              <a:xfrm>
                <a:off x="0" y="0"/>
                <a:ext cx="12436475" cy="6994525"/>
              </a:xfrm>
              <a:prstGeom prst="frame">
                <a:avLst>
                  <a:gd name="adj1" fmla="val 3785"/>
                </a:avLst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3" name="Group 22"/>
              <p:cNvGrpSpPr/>
              <p:nvPr userDrawn="1"/>
            </p:nvGrpSpPr>
            <p:grpSpPr>
              <a:xfrm>
                <a:off x="182886" y="190969"/>
                <a:ext cx="12118113" cy="6607864"/>
                <a:chOff x="182886" y="190969"/>
                <a:chExt cx="12118113" cy="6607864"/>
              </a:xfrm>
            </p:grpSpPr>
            <p:sp>
              <p:nvSpPr>
                <p:cNvPr id="24" name="Rectangle 23"/>
                <p:cNvSpPr/>
                <p:nvPr userDrawn="1"/>
              </p:nvSpPr>
              <p:spPr bwMode="auto">
                <a:xfrm>
                  <a:off x="236668" y="6702014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 userDrawn="1"/>
              </p:nvSpPr>
              <p:spPr bwMode="auto">
                <a:xfrm>
                  <a:off x="182886" y="190969"/>
                  <a:ext cx="12064331" cy="968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53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21" name="Rectangle 20"/>
            <p:cNvSpPr/>
            <p:nvPr userDrawn="1"/>
          </p:nvSpPr>
          <p:spPr bwMode="auto">
            <a:xfrm>
              <a:off x="12161837" y="190969"/>
              <a:ext cx="85380" cy="6607864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461837"/>
            <a:ext cx="10635817" cy="733564"/>
          </a:xfrm>
        </p:spPr>
        <p:txBody>
          <a:bodyPr anchor="t" anchorCtr="0"/>
          <a:lstStyle>
            <a:lvl1pPr>
              <a:defRPr>
                <a:solidFill>
                  <a:srgbClr val="00BCF2">
                    <a:alpha val="99000"/>
                  </a:srgb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black">
          <a:xfrm>
            <a:off x="11350754" y="6016423"/>
            <a:ext cx="382848" cy="384458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25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66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3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5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325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2415"/>
            <a:ext cx="11653522" cy="176112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hidden">
          <a:xfrm>
            <a:off x="1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1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3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1" r="13829" b="1"/>
          <a:stretch/>
        </p:blipFill>
        <p:spPr>
          <a:xfrm>
            <a:off x="-19054" y="0"/>
            <a:ext cx="122110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178" y="2421173"/>
            <a:ext cx="10496171" cy="2012480"/>
          </a:xfrm>
        </p:spPr>
        <p:txBody>
          <a:bodyPr/>
          <a:lstStyle>
            <a:lvl1pPr>
              <a:defRPr sz="5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448179" y="4440914"/>
            <a:ext cx="7445604" cy="120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  <a:latin typeface="Segoe UI Light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4" y="481040"/>
            <a:ext cx="2484755" cy="14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0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366829"/>
            <a:ext cx="11151917" cy="8559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4969" y="1447798"/>
            <a:ext cx="11088103" cy="4889207"/>
          </a:xfrm>
          <a:prstGeom prst="rect">
            <a:avLst/>
          </a:prstGeom>
        </p:spPr>
        <p:txBody>
          <a:bodyPr/>
          <a:lstStyle>
            <a:lvl1pPr marL="457200" indent="-457200">
              <a:buClrTx/>
              <a:buFont typeface="Arial" pitchFamily="34" charset="0"/>
              <a:buChar char="•"/>
              <a:defRPr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1pPr>
            <a:lvl2pPr marL="803275" indent="-457200">
              <a:buClrTx/>
              <a:buFont typeface="Arial" pitchFamily="34" charset="0"/>
              <a:buChar char="•"/>
              <a:defRPr sz="2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2pPr>
            <a:lvl3pPr marL="973137" indent="-342900">
              <a:buClrTx/>
              <a:buFont typeface="Arial" pitchFamily="34" charset="0"/>
              <a:buChar char="•"/>
              <a:defRPr sz="24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3pPr>
            <a:lvl4pPr marL="1601787" indent="-342900">
              <a:buClrTx/>
              <a:buFont typeface="Arial" pitchFamily="34" charset="0"/>
              <a:buChar char="•"/>
              <a:defRPr sz="20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4pPr>
            <a:lvl5pPr marL="1825625" indent="-342900">
              <a:buClrTx/>
              <a:buFont typeface="Arial" pitchFamily="34" charset="0"/>
              <a:buChar char="•"/>
              <a:defRPr sz="20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626858"/>
          </a:xfrm>
          <a:prstGeom prst="rect">
            <a:avLst/>
          </a:prstGeom>
        </p:spPr>
        <p:txBody>
          <a:bodyPr/>
          <a:lstStyle>
            <a:lvl1pPr marL="457200" indent="-457200">
              <a:buClrTx/>
              <a:buFont typeface="Arial" pitchFamily="34" charset="0"/>
              <a:buChar char="•"/>
              <a:defRPr sz="2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1pPr>
            <a:lvl2pPr marL="800100" indent="-342900">
              <a:buClrTx/>
              <a:buFont typeface="Arial" pitchFamily="34" charset="0"/>
              <a:buChar char="•"/>
              <a:defRPr sz="24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2pPr>
            <a:lvl3pPr marL="1257300" indent="-342900">
              <a:buClrTx/>
              <a:buFont typeface="Arial" pitchFamily="34" charset="0"/>
              <a:buChar char="•"/>
              <a:defRPr sz="20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3pPr>
            <a:lvl4pPr marL="1657350" indent="-285750">
              <a:buClrTx/>
              <a:buFont typeface="Arial" pitchFamily="34" charset="0"/>
              <a:buChar char="•"/>
              <a:defRPr sz="1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4pPr>
            <a:lvl5pPr marL="2114550" indent="-285750">
              <a:buClrTx/>
              <a:buFont typeface="Arial" pitchFamily="34" charset="0"/>
              <a:buChar char="•"/>
              <a:defRPr sz="1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97441" y="1600206"/>
            <a:ext cx="5384800" cy="462685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1pPr>
            <a:lvl2pPr marL="742950" indent="-285750">
              <a:buClrTx/>
              <a:buFont typeface="Arial" pitchFamily="34" charset="0"/>
              <a:buChar char="•"/>
              <a:defRPr sz="24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2pPr>
            <a:lvl3pPr marL="1143000" indent="-228600">
              <a:buClrTx/>
              <a:buFont typeface="Arial" pitchFamily="34" charset="0"/>
              <a:buChar char="•"/>
              <a:defRPr sz="20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3pPr>
            <a:lvl4pPr marL="1600200" indent="-228600">
              <a:buClrTx/>
              <a:buFont typeface="Arial" pitchFamily="34" charset="0"/>
              <a:buChar char="•"/>
              <a:defRPr sz="1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4pPr>
            <a:lvl5pPr marL="2057400" indent="-228600">
              <a:buClrTx/>
              <a:buFont typeface="Arial" pitchFamily="34" charset="0"/>
              <a:buChar char="•"/>
              <a:defRPr sz="180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04882" y="1600962"/>
            <a:ext cx="10582365" cy="469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9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6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2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6EDB2B-94B6-4A2B-9786-B730098CF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DE7AAC-0F9C-4EC5-A71A-D74594EF5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6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869" y="5911696"/>
            <a:ext cx="794064" cy="7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721" r:id="rId10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kern="1200">
          <a:solidFill>
            <a:srgbClr val="0088DA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0088DA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28" y="338919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441052"/>
            <a:ext cx="11653521" cy="174422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39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313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13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white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760" y="359702"/>
            <a:ext cx="10972482" cy="86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" y="5871016"/>
            <a:ext cx="1684447" cy="9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400" kern="1200">
          <a:solidFill>
            <a:srgbClr val="0070C0"/>
          </a:solidFill>
          <a:latin typeface="Segoe UI Light"/>
          <a:ea typeface="ＭＳ Ｐゴシック" charset="0"/>
          <a:cs typeface="Segoe UI Light"/>
        </a:defRPr>
      </a:lvl1pPr>
      <a:lvl2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2pPr>
      <a:lvl3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3pPr>
      <a:lvl4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4pPr>
      <a:lvl5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Segoe UI Light" charset="0"/>
          <a:ea typeface="ＭＳ Ｐゴシック" charset="0"/>
        </a:defRPr>
      </a:lvl9pPr>
    </p:titleStyle>
    <p:bodyStyle>
      <a:lvl1pPr marL="342900" indent="-342900" algn="l" defTabSz="914363" rtl="0" eaLnBrk="1" fontAlgn="base" latinLnBrk="0" hangingPunct="1">
        <a:lnSpc>
          <a:spcPct val="90000"/>
        </a:lnSpc>
        <a:spcBef>
          <a:spcPct val="20000"/>
        </a:spcBef>
        <a:spcAft>
          <a:spcPts val="400"/>
        </a:spcAft>
        <a:buSzPct val="90000"/>
        <a:buFont typeface="Arial" charset="0"/>
        <a:buChar char="•"/>
        <a:defRPr lang="en-US" sz="3200" kern="1200" dirty="0" smtClean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Segoe UI (Body)"/>
          <a:ea typeface="+mn-ea"/>
          <a:cs typeface="+mn-cs"/>
        </a:defRPr>
      </a:lvl1pPr>
      <a:lvl2pPr marL="742950" indent="-285750" algn="l" defTabSz="914363" rtl="0" eaLnBrk="1" fontAlgn="base" latinLnBrk="0" hangingPunct="1">
        <a:lnSpc>
          <a:spcPct val="90000"/>
        </a:lnSpc>
        <a:spcBef>
          <a:spcPct val="20000"/>
        </a:spcBef>
        <a:spcAft>
          <a:spcPts val="400"/>
        </a:spcAft>
        <a:buSzPct val="90000"/>
        <a:buFont typeface="Arial" charset="0"/>
        <a:buChar char="•"/>
        <a:defRPr lang="en-US" sz="3200" kern="1200" dirty="0" smtClean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1143000" indent="-228600" algn="l" defTabSz="914363" rtl="0" eaLnBrk="1" fontAlgn="base" latinLnBrk="0" hangingPunct="1">
        <a:lnSpc>
          <a:spcPct val="90000"/>
        </a:lnSpc>
        <a:spcBef>
          <a:spcPct val="20000"/>
        </a:spcBef>
        <a:spcAft>
          <a:spcPts val="300"/>
        </a:spcAft>
        <a:buSzPct val="90000"/>
        <a:buFont typeface="Arial" charset="0"/>
        <a:buChar char="•"/>
        <a:defRPr lang="en-US" sz="3200" kern="1200" dirty="0" smtClean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600200" indent="-228600" algn="l" defTabSz="914363" rtl="0" eaLnBrk="1" fontAlgn="base" latinLnBrk="0" hangingPunct="1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lang="en-US" sz="3200" kern="1200" dirty="0" smtClean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2057400" indent="-228600" algn="l" defTabSz="914363" rtl="0" eaLnBrk="1" fontAlgn="base" latinLnBrk="0" hangingPunct="1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lang="en-US" sz="3200" kern="1200" dirty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ieter\OneDrive\Community\Events\Opsmgr%20day%20minnesota\master\Opsmgrday_So%20you%20have%20installed%20scom%20now%20what.pptx#-1,1,PowerPoint Presentatio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hyperlink" Target="file:///C:\Users\Dieter\OneDrive\Community\Events\Opsmgr%20day%20minnesota\master\Opsmgrday_TakeSCOMonestepfurther%20-%20Copy.pptx#-1,1,PowerPoint Presentation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6982" y="-31166"/>
            <a:ext cx="22504609" cy="68891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Choose your session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11903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You’ve installed SCOM: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w</a:t>
            </a:r>
            <a:r>
              <a:rPr lang="en-US" sz="2800" dirty="0" smtClean="0">
                <a:solidFill>
                  <a:schemeClr val="bg1"/>
                </a:solidFill>
              </a:rPr>
              <a:t>hat now?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>
            <a:hlinkClick r:id="rId3" action="ppaction://hlinkpres?slideindex=1&amp;slidetitle=PowerPoint Presenta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3" y="2841625"/>
            <a:ext cx="4923462" cy="328453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119033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Get SCOM from component to service monitoring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>
            <a:hlinkClick r:id="rId5" action="ppaction://hlinkpres?slideindex=1&amp;slidetitle=PowerPoint Presentation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18" y="2841625"/>
            <a:ext cx="5367002" cy="3284538"/>
          </a:xfrm>
        </p:spPr>
      </p:pic>
    </p:spTree>
    <p:extLst>
      <p:ext uri="{BB962C8B-B14F-4D97-AF65-F5344CB8AC3E}">
        <p14:creationId xmlns:p14="http://schemas.microsoft.com/office/powerpoint/2010/main" val="35664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uiExpand="1" build="p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MS_2013_Template_Dark_Gray_16x9">
  <a:themeElements>
    <a:clrScheme name="Custom 56">
      <a:dk1>
        <a:srgbClr val="000000"/>
      </a:dk1>
      <a:lt1>
        <a:srgbClr val="FFFFFF"/>
      </a:lt1>
      <a:dk2>
        <a:srgbClr val="505050"/>
      </a:dk2>
      <a:lt2>
        <a:srgbClr val="7FBA00"/>
      </a:lt2>
      <a:accent1>
        <a:srgbClr val="969696"/>
      </a:accent1>
      <a:accent2>
        <a:srgbClr val="0072C6"/>
      </a:accent2>
      <a:accent3>
        <a:srgbClr val="7FBA00"/>
      </a:accent3>
      <a:accent4>
        <a:srgbClr val="00188F"/>
      </a:accent4>
      <a:accent5>
        <a:srgbClr val="00BCF2"/>
      </a:accent5>
      <a:accent6>
        <a:srgbClr val="002050"/>
      </a:accent6>
      <a:hlink>
        <a:srgbClr val="E2E584"/>
      </a:hlink>
      <a:folHlink>
        <a:srgbClr val="E2E58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VID_TT_BRAND_16-9_WHITE_LIGHT_BLACK_DARK.potx" id="{F88D7E8C-41C2-4F80-B50F-AF7F4BA402DF}" vid="{32F9B32C-E28C-497F-B5B0-2D3F4BD5BC58}"/>
    </a:ext>
  </a:extLst>
</a:theme>
</file>

<file path=ppt/theme/theme3.xml><?xml version="1.0" encoding="utf-8"?>
<a:theme xmlns:a="http://schemas.openxmlformats.org/drawingml/2006/main" name="2013_16x9 Catapult Corporate PPT Template_fin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itor your Interstellar cloud - Dieter Wijckmans_v4.pptm [Recovered]" id="{0B68B3E3-9A45-46E9-AC46-E842E1B85447}" vid="{CB8A89F4-1C47-4ABA-8256-1AA934D9FF0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Consolas</vt:lpstr>
      <vt:lpstr>ＭＳ Ｐゴシック</vt:lpstr>
      <vt:lpstr>Segoe UI</vt:lpstr>
      <vt:lpstr>Segoe UI (Body)</vt:lpstr>
      <vt:lpstr>Segoe UI Light</vt:lpstr>
      <vt:lpstr>Segoe UI Symbol</vt:lpstr>
      <vt:lpstr>Wingdings</vt:lpstr>
      <vt:lpstr>2_Office Theme</vt:lpstr>
      <vt:lpstr>MMS_2013_Template_Dark_Gray_16x9</vt:lpstr>
      <vt:lpstr>2013_16x9 Catapult Corporate PPT Template_final</vt:lpstr>
      <vt:lpstr>Choose your session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Sigrid Vandenweghe</dc:creator>
  <cp:lastModifiedBy>Dieter Wijckmans</cp:lastModifiedBy>
  <cp:revision>47</cp:revision>
  <dcterms:created xsi:type="dcterms:W3CDTF">2014-03-21T09:41:23Z</dcterms:created>
  <dcterms:modified xsi:type="dcterms:W3CDTF">2015-08-11T13:38:54Z</dcterms:modified>
</cp:coreProperties>
</file>